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89" r:id="rId4"/>
    <p:sldId id="271" r:id="rId5"/>
    <p:sldId id="258" r:id="rId6"/>
    <p:sldId id="259" r:id="rId7"/>
    <p:sldId id="268" r:id="rId8"/>
    <p:sldId id="269" r:id="rId9"/>
    <p:sldId id="260" r:id="rId10"/>
    <p:sldId id="261" r:id="rId11"/>
    <p:sldId id="270" r:id="rId12"/>
    <p:sldId id="300" r:id="rId13"/>
    <p:sldId id="318" r:id="rId14"/>
    <p:sldId id="273" r:id="rId15"/>
    <p:sldId id="315" r:id="rId16"/>
    <p:sldId id="275" r:id="rId17"/>
    <p:sldId id="290" r:id="rId18"/>
    <p:sldId id="274" r:id="rId19"/>
    <p:sldId id="281" r:id="rId20"/>
    <p:sldId id="280" r:id="rId21"/>
    <p:sldId id="283" r:id="rId22"/>
    <p:sldId id="284" r:id="rId23"/>
    <p:sldId id="291" r:id="rId24"/>
    <p:sldId id="2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271"/>
            <p14:sldId id="258"/>
            <p14:sldId id="259"/>
            <p14:sldId id="268"/>
            <p14:sldId id="269"/>
            <p14:sldId id="260"/>
            <p14:sldId id="261"/>
            <p14:sldId id="270"/>
            <p14:sldId id="300"/>
            <p14:sldId id="318"/>
            <p14:sldId id="273"/>
            <p14:sldId id="315"/>
            <p14:sldId id="275"/>
            <p14:sldId id="290"/>
            <p14:sldId id="274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7" d="100"/>
          <a:sy n="57" d="100"/>
        </p:scale>
        <p:origin x="150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802-11-18/2139r1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802-11-18/2139r1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802-11-18/2139r1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802-11-18/2139r1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17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802-11-18/2139r1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January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11-18/2139r1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-ec/dcn/19/ec-19-0001-02-WCSG-wireless-treasurer-report-january-st-loui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2081-01-0000-2019-january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files/2016/05/Hilton-StLouis-Ballpark-Event-Rooms-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3cbfc37f334f43f59d2058d39355c020&amp;eventID=2545078#test" TargetMode="External"/><Relationship Id="rId2" Type="http://schemas.openxmlformats.org/officeDocument/2006/relationships/hyperlink" Target="https://www.regonline.com/ActiveReports/ReportServer/EventSnapshot.aspx?EventSessionId=3cbfc37f334f43f59d2058d39355c020&amp;eventID=2545078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5-00EC-802-plenary-future-venue-contract-statu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/meeting-map/" TargetMode="External"/><Relationship Id="rId2" Type="http://schemas.openxmlformats.org/officeDocument/2006/relationships/hyperlink" Target="https://schedule.802world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chnicallyfunny.com/" TargetMode="External"/><Relationship Id="rId4" Type="http://schemas.openxmlformats.org/officeDocument/2006/relationships/hyperlink" Target="https://imat.ieee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Jan 2019 - St Louis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Lunch Service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Salon C/D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12:00 – 1:30 PM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Monday - Thursday</a:t>
            </a:r>
          </a:p>
          <a:p>
            <a:pPr algn="ctr"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</p:spTree>
    <p:extLst>
      <p:ext uri="{BB962C8B-B14F-4D97-AF65-F5344CB8AC3E}">
        <p14:creationId xmlns:p14="http://schemas.microsoft.com/office/powerpoint/2010/main" val="1500455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12775"/>
            <a:ext cx="9144000" cy="4896545"/>
          </a:xfrm>
        </p:spPr>
        <p:txBody>
          <a:bodyPr>
            <a:noAutofit/>
          </a:bodyPr>
          <a:lstStyle/>
          <a:p>
            <a:pPr marL="0" indent="0"/>
            <a:r>
              <a:rPr lang="en-US" dirty="0"/>
              <a:t>10.	Social Event </a:t>
            </a:r>
          </a:p>
          <a:p>
            <a:pPr marL="0" indent="0"/>
            <a:r>
              <a:rPr lang="en-US" dirty="0"/>
              <a:t>	Wednesday, January 16</a:t>
            </a:r>
            <a:r>
              <a:rPr lang="en-US" baseline="30000" dirty="0"/>
              <a:t>th</a:t>
            </a:r>
            <a:r>
              <a:rPr lang="en-US" dirty="0"/>
              <a:t>, 6:00 – 9:00 PM</a:t>
            </a:r>
          </a:p>
          <a:p>
            <a:pPr marL="514350" indent="-514350"/>
            <a:r>
              <a:rPr lang="en-US" dirty="0"/>
              <a:t>		</a:t>
            </a:r>
            <a:r>
              <a:rPr lang="en-US" dirty="0" err="1"/>
              <a:t>Biergarten</a:t>
            </a:r>
            <a:r>
              <a:rPr lang="en-US" dirty="0"/>
              <a:t> at Anheuser-Busch</a:t>
            </a:r>
          </a:p>
          <a:p>
            <a:pPr lvl="1"/>
            <a:r>
              <a:rPr lang="en-US" sz="2400" dirty="0"/>
              <a:t>Attendee Tickets are included with meeting registration</a:t>
            </a:r>
          </a:p>
          <a:p>
            <a:pPr lvl="1"/>
            <a:r>
              <a:rPr lang="en-US" sz="2400" dirty="0"/>
              <a:t>Complimentary Guest Tickets are at Registration Desk</a:t>
            </a:r>
          </a:p>
          <a:p>
            <a:pPr marL="0" indent="0"/>
            <a:endParaRPr lang="en-US" sz="300" dirty="0"/>
          </a:p>
          <a:p>
            <a:pPr lvl="1"/>
            <a:r>
              <a:rPr lang="en-US" sz="2400" dirty="0"/>
              <a:t>Networking, Facility Tours and Demonstrations</a:t>
            </a:r>
          </a:p>
          <a:p>
            <a:pPr lvl="1"/>
            <a:r>
              <a:rPr lang="en-US" sz="2400" dirty="0"/>
              <a:t>Dinner Buffet, Bar Service (Beer/Wine)</a:t>
            </a:r>
          </a:p>
          <a:p>
            <a:pPr lvl="1"/>
            <a:r>
              <a:rPr lang="en-US" sz="2400" dirty="0"/>
              <a:t>Menu posted on corkboard</a:t>
            </a:r>
          </a:p>
          <a:p>
            <a:pPr marL="0" indent="0"/>
            <a:endParaRPr lang="en-US" sz="100" dirty="0"/>
          </a:p>
          <a:p>
            <a:r>
              <a:rPr lang="en-US" dirty="0"/>
              <a:t>Shuttle Bus Schedule </a:t>
            </a:r>
          </a:p>
          <a:p>
            <a:pPr lvl="1"/>
            <a:r>
              <a:rPr lang="en-US" sz="2400" dirty="0"/>
              <a:t>Leave Hotel (6:00 PM – 6:45PM)</a:t>
            </a:r>
          </a:p>
          <a:p>
            <a:pPr lvl="1"/>
            <a:r>
              <a:rPr lang="en-US" sz="2400" dirty="0"/>
              <a:t>Leave Social (8:00 PM – 9:00PM)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346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802.3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802 EC-19/0001r0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Meeting Space </a:t>
            </a:r>
            <a:r>
              <a:rPr lang="en-US" dirty="0"/>
              <a:t>– </a:t>
            </a:r>
            <a:r>
              <a:rPr lang="en-US" dirty="0">
                <a:hlinkClick r:id="rId3"/>
              </a:rPr>
              <a:t>http://802world.org/wireless/files/2016/05/Hilton-StLouis-Ballpark-Event-Rooms-.pdf</a:t>
            </a:r>
            <a:endParaRPr lang="en-US" dirty="0"/>
          </a:p>
          <a:p>
            <a:endParaRPr lang="en-US" dirty="0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737447"/>
              </p:ext>
            </p:extLst>
          </p:nvPr>
        </p:nvGraphicFramePr>
        <p:xfrm>
          <a:off x="2465719" y="1461986"/>
          <a:ext cx="8064895" cy="369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3744415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963250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294 – Monday 12:38am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 dirty="0"/>
                        <a:t>    </a:t>
                      </a:r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234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78%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802.15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16%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81031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802.18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3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802.19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1%</a:t>
                      </a:r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50185">
                <a:tc>
                  <a:txBody>
                    <a:bodyPr/>
                    <a:lstStyle/>
                    <a:p>
                      <a:r>
                        <a:rPr lang="en-US"/>
                        <a:t>    </a:t>
                      </a:r>
                      <a:r>
                        <a:rPr lang="en-US" u="none" strike="noStrike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802.24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solidFill>
                            <a:srgbClr val="808080"/>
                          </a:solidFill>
                          <a:effectLst/>
                          <a:hlinkClick r:id="rId3"/>
                        </a:rPr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strike="noStrike" dirty="0">
                          <a:solidFill>
                            <a:srgbClr val="808080"/>
                          </a:solidFill>
                          <a:effectLst/>
                          <a:hlinkClick r:id="rId2"/>
                        </a:rPr>
                        <a:t>0%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endParaRPr lang="en-GB" sz="2800" dirty="0"/>
          </a:p>
          <a:p>
            <a:r>
              <a:rPr lang="en-GB" sz="2800" dirty="0"/>
              <a:t>Next 802 Plenary: </a:t>
            </a:r>
            <a:endParaRPr lang="en-US" sz="2800" dirty="0"/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3.9 Next Session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fontScale="92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</a:t>
            </a:r>
            <a:r>
              <a:rPr lang="en-GB" sz="2600" dirty="0"/>
              <a:t>Agenda Items for 1</a:t>
            </a:r>
            <a:r>
              <a:rPr lang="en-GB" sz="2600" baseline="30000" dirty="0"/>
              <a:t>st</a:t>
            </a:r>
            <a:r>
              <a:rPr lang="en-GB" sz="2600" dirty="0"/>
              <a:t> Vice Chair –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M3.5	II	Meeting registration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M3.6	II 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M3.7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M3.8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	M3.9	II	Next Session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600" dirty="0"/>
              <a:t>Friday:</a:t>
            </a:r>
          </a:p>
          <a:p>
            <a:pPr lvl="1">
              <a:buFontTx/>
              <a:buNone/>
            </a:pPr>
            <a:r>
              <a:rPr lang="en-US" sz="2600" dirty="0"/>
              <a:t>F3.1.1  II      WG Straw Poll regarding this session location </a:t>
            </a:r>
          </a:p>
          <a:p>
            <a:pPr lvl="1">
              <a:buFontTx/>
              <a:buNone/>
            </a:pPr>
            <a:r>
              <a:rPr lang="en-US" sz="2600" dirty="0"/>
              <a:t>F3.1.2  DT	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</a:t>
            </a:r>
          </a:p>
          <a:p>
            <a:r>
              <a:rPr lang="en-US" dirty="0"/>
              <a:t>Disliked the Social –</a:t>
            </a:r>
          </a:p>
          <a:p>
            <a:r>
              <a:rPr lang="en-US" dirty="0"/>
              <a:t>Did not go to Social –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EC-16/66r5</a:t>
            </a:r>
          </a:p>
          <a:p>
            <a:r>
              <a:rPr lang="en-US" dirty="0">
                <a:hlinkClick r:id="rId3"/>
              </a:rPr>
              <a:t>https://mentor.ieee.org/802-ec/dcn/16/ec-16-0066-05-00EC-802-plenary-future-venue-contract-status.xlsx</a:t>
            </a:r>
            <a:endParaRPr lang="en-US" dirty="0"/>
          </a:p>
          <a:p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505056" cy="2736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1. GETTING WHERE YOU NEED TO ON TIME and FOR CREDIT</a:t>
            </a:r>
          </a:p>
          <a:p>
            <a:pPr marL="1314450" lvl="2" indent="-514350">
              <a:buAutoNum type="alphaLcParenR"/>
            </a:pPr>
            <a:r>
              <a:rPr lang="en-US" sz="2400" b="1" dirty="0"/>
              <a:t>Schedule:  </a:t>
            </a:r>
            <a:r>
              <a:rPr lang="en-US" sz="2400" b="1" dirty="0">
                <a:hlinkClick r:id="rId2"/>
              </a:rPr>
              <a:t>https://schedule.802world.com</a:t>
            </a:r>
            <a:endParaRPr lang="en-US" sz="2400" b="1" dirty="0"/>
          </a:p>
          <a:p>
            <a:pPr marL="1314450" lvl="2" indent="-514350">
              <a:buAutoNum type="alphaLcParenR"/>
            </a:pPr>
            <a:r>
              <a:rPr lang="en-US" sz="2400" b="1" dirty="0"/>
              <a:t>Meeting Space Map: </a:t>
            </a:r>
            <a:r>
              <a:rPr lang="en-US" sz="2400" b="1" dirty="0">
                <a:hlinkClick r:id="rId3"/>
              </a:rPr>
              <a:t>http://802world.org/wireless/meeting-map/</a:t>
            </a:r>
            <a:endParaRPr lang="en-US" sz="2400" b="1" dirty="0"/>
          </a:p>
          <a:p>
            <a:pPr marL="1314450" lvl="2" indent="-514350">
              <a:buFont typeface="Arial" pitchFamily="34" charset="0"/>
              <a:buAutoNum type="alphaLcParenR"/>
            </a:pPr>
            <a:r>
              <a:rPr lang="en-US" sz="2400" b="1" dirty="0"/>
              <a:t>Attendance: </a:t>
            </a:r>
            <a:r>
              <a:rPr lang="en-US" sz="2400" b="1" dirty="0">
                <a:hlinkClick r:id="rId4"/>
              </a:rPr>
              <a:t>https://imat.ieee.org</a:t>
            </a:r>
            <a:endParaRPr lang="en-US" sz="2400" b="1" dirty="0"/>
          </a:p>
          <a:p>
            <a:pPr marL="800100" lvl="2" indent="0"/>
            <a:endParaRPr lang="en-US" sz="32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43472" y="4581128"/>
            <a:ext cx="9143999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tx1"/>
                </a:solidFill>
              </a:rPr>
              <a:t>2. Registration Hours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Sunday 					6:00 </a:t>
            </a:r>
            <a:r>
              <a:rPr lang="mr-IN" sz="2800" dirty="0">
                <a:solidFill>
                  <a:schemeClr val="tx1"/>
                </a:solidFill>
              </a:rPr>
              <a:t>–</a:t>
            </a:r>
            <a:r>
              <a:rPr lang="en-CA" sz="2800" dirty="0">
                <a:solidFill>
                  <a:schemeClr val="tx1"/>
                </a:solidFill>
              </a:rPr>
              <a:t> 8:00 PM</a:t>
            </a:r>
          </a:p>
          <a:p>
            <a:pPr lvl="1">
              <a:buNone/>
            </a:pPr>
            <a:r>
              <a:rPr lang="en-CA" sz="2800" dirty="0">
                <a:solidFill>
                  <a:schemeClr val="tx1"/>
                </a:solidFill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solidFill>
                  <a:schemeClr val="tx1"/>
                </a:solidFill>
              </a:rPr>
              <a:t>Wednesday 				7:30 AM – 1:30 PM</a:t>
            </a: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5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2990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Top Wireless10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1014"/>
            <a:ext cx="10361083" cy="45583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/>
              <a:t>3. Event Offices</a:t>
            </a:r>
          </a:p>
          <a:p>
            <a:pPr lvl="1"/>
            <a:r>
              <a:rPr lang="en-US" sz="2800" dirty="0"/>
              <a:t>Meeting Planner: Grand Suite #3</a:t>
            </a:r>
          </a:p>
          <a:p>
            <a:pPr lvl="1"/>
            <a:r>
              <a:rPr lang="en-US" sz="2800" dirty="0"/>
              <a:t>NOC: Grand Suite #3</a:t>
            </a:r>
          </a:p>
          <a:p>
            <a:pPr>
              <a:buNone/>
            </a:pPr>
            <a:endParaRPr lang="en-CA" sz="2800" dirty="0"/>
          </a:p>
          <a:p>
            <a:pPr>
              <a:buNone/>
            </a:pPr>
            <a:r>
              <a:rPr lang="en-US" sz="2800" dirty="0"/>
              <a:t>4. Emergency/After Hours (evenings)</a:t>
            </a:r>
            <a:endParaRPr lang="en-CA" sz="2800" dirty="0"/>
          </a:p>
          <a:p>
            <a:pPr lvl="1"/>
            <a:r>
              <a:rPr lang="en-CA" sz="2800" dirty="0"/>
              <a:t>Please text Dawn </a:t>
            </a:r>
            <a:r>
              <a:rPr lang="en-CA" sz="2800" dirty="0" err="1"/>
              <a:t>Slykhouse</a:t>
            </a:r>
            <a:endParaRPr lang="en-CA" sz="2800" dirty="0"/>
          </a:p>
          <a:p>
            <a:pPr lvl="1"/>
            <a:r>
              <a:rPr lang="en-CA" sz="2800" dirty="0"/>
              <a:t>+1 (408) 594-1342 </a:t>
            </a:r>
          </a:p>
          <a:p>
            <a:pPr lvl="1"/>
            <a:r>
              <a:rPr lang="en-CA" sz="2800" dirty="0"/>
              <a:t>If no reply: please call</a:t>
            </a:r>
          </a:p>
        </p:txBody>
      </p:sp>
    </p:spTree>
    <p:extLst>
      <p:ext uri="{BB962C8B-B14F-4D97-AF65-F5344CB8AC3E}">
        <p14:creationId xmlns:p14="http://schemas.microsoft.com/office/powerpoint/2010/main" val="324472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703" y="2060848"/>
            <a:ext cx="8892480" cy="3600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5. Meeting Space Requests or Issues</a:t>
            </a:r>
          </a:p>
          <a:p>
            <a:pPr lvl="1">
              <a:buNone/>
            </a:pPr>
            <a:r>
              <a:rPr lang="en-US" sz="3600" dirty="0"/>
              <a:t>Contact 802.11 Working Group Officers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587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63031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dirty="0"/>
              <a:t>6. AV Requests or Issues with</a:t>
            </a:r>
          </a:p>
          <a:p>
            <a:pPr lvl="1">
              <a:buNone/>
            </a:pPr>
            <a:r>
              <a:rPr lang="en-US" sz="3600" b="1" dirty="0"/>
              <a:t>Screens and Audio Equipment</a:t>
            </a:r>
          </a:p>
          <a:p>
            <a:pPr lvl="1">
              <a:buNone/>
            </a:pPr>
            <a:r>
              <a:rPr lang="en-US" sz="3600" dirty="0"/>
              <a:t>Contact Meeting Planner: Dawn </a:t>
            </a:r>
            <a:r>
              <a:rPr lang="en-US" sz="3600" dirty="0" err="1"/>
              <a:t>Slykhouse</a:t>
            </a:r>
            <a:endParaRPr lang="en-US" sz="3600" dirty="0"/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Projector Management</a:t>
            </a:r>
          </a:p>
          <a:p>
            <a:pPr lvl="1">
              <a:buNone/>
            </a:pPr>
            <a:r>
              <a:rPr lang="en-US" sz="3600" dirty="0" err="1"/>
              <a:t>Linespeed</a:t>
            </a:r>
            <a:endParaRPr lang="en-US" sz="3600" dirty="0"/>
          </a:p>
          <a:p>
            <a:pPr lvl="3">
              <a:buNone/>
            </a:pPr>
            <a:r>
              <a:rPr lang="en-US" sz="24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Projector Failure – Contact any </a:t>
            </a:r>
            <a:r>
              <a:rPr lang="en-US" sz="2400" dirty="0" err="1"/>
              <a:t>Linespeed</a:t>
            </a:r>
            <a:r>
              <a:rPr lang="en-US" sz="24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400" dirty="0"/>
              <a:t>End of Meeting Day – Please Power Off the projector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91966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3"/>
            <a:ext cx="8892480" cy="45583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/>
              <a:t>7. Meeting Space Network Issues</a:t>
            </a:r>
          </a:p>
          <a:p>
            <a:pPr lvl="1">
              <a:buNone/>
            </a:pPr>
            <a:r>
              <a:rPr lang="en-US" sz="3600" b="1" dirty="0"/>
              <a:t>Network Help Desk</a:t>
            </a:r>
          </a:p>
          <a:p>
            <a:pPr lvl="1">
              <a:buNone/>
            </a:pPr>
            <a:r>
              <a:rPr lang="en-US" sz="3600" dirty="0"/>
              <a:t>Operated by </a:t>
            </a:r>
            <a:r>
              <a:rPr lang="en-US" sz="3600" dirty="0" err="1"/>
              <a:t>Linespeed</a:t>
            </a:r>
            <a:r>
              <a:rPr lang="en-US" sz="3600" dirty="0"/>
              <a:t> </a:t>
            </a:r>
          </a:p>
          <a:p>
            <a:pPr lvl="1">
              <a:buNone/>
            </a:pPr>
            <a:r>
              <a:rPr lang="en-US" sz="3600" dirty="0"/>
              <a:t>Located in Grand Foyer</a:t>
            </a:r>
          </a:p>
          <a:p>
            <a:pPr lvl="1">
              <a:buNone/>
            </a:pPr>
            <a:endParaRPr lang="en-US" sz="1100" dirty="0"/>
          </a:p>
          <a:p>
            <a:pPr lvl="1">
              <a:buNone/>
            </a:pPr>
            <a:r>
              <a:rPr lang="en-US" sz="3600" b="1" dirty="0"/>
              <a:t>Service Disruption</a:t>
            </a:r>
          </a:p>
          <a:p>
            <a:pPr lvl="1">
              <a:buNone/>
            </a:pPr>
            <a:r>
              <a:rPr lang="en-US" sz="3600" dirty="0"/>
              <a:t>Please report network service disruption to </a:t>
            </a:r>
            <a:r>
              <a:rPr lang="en-US" sz="3600" dirty="0" err="1"/>
              <a:t>Linespeed</a:t>
            </a:r>
            <a:r>
              <a:rPr lang="en-US" sz="3600" dirty="0"/>
              <a:t> staff at the Network Help Desk.</a:t>
            </a:r>
          </a:p>
          <a:p>
            <a:pPr lvl="1">
              <a:buNone/>
            </a:pP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06026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51014"/>
            <a:ext cx="8892480" cy="4475758"/>
          </a:xfrm>
          <a:noFill/>
          <a:ln>
            <a:solidFill>
              <a:srgbClr val="000000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/>
              <a:t>8. Food &amp; Beverage Breaks </a:t>
            </a:r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/>
              <a:t>Grand Foyer </a:t>
            </a:r>
            <a:r>
              <a:rPr lang="mr-IN" sz="2800" dirty="0"/>
              <a:t>–</a:t>
            </a:r>
            <a:r>
              <a:rPr lang="en-US" sz="2800" dirty="0"/>
              <a:t> 2</a:t>
            </a:r>
            <a:r>
              <a:rPr lang="en-US" sz="2800" baseline="30000" dirty="0"/>
              <a:t>nd</a:t>
            </a:r>
            <a:r>
              <a:rPr lang="en-US" sz="2800" dirty="0"/>
              <a:t> Level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Hours</a:t>
            </a:r>
          </a:p>
          <a:p>
            <a:pPr lvl="1"/>
            <a:r>
              <a:rPr lang="en-CA" sz="2800" dirty="0"/>
              <a:t>Continental Breakfast: 		7:30 – 8:30 AM</a:t>
            </a:r>
          </a:p>
          <a:p>
            <a:pPr lvl="1"/>
            <a:r>
              <a:rPr lang="en-US" sz="2800" dirty="0"/>
              <a:t>Morning Coffee &amp; Tea:  		10:00 – 11:00 AM</a:t>
            </a:r>
          </a:p>
          <a:p>
            <a:pPr lvl="1"/>
            <a:r>
              <a:rPr lang="en-US" sz="2800" dirty="0"/>
              <a:t>Afternoon Coffee &amp; Tea:	3:00 – 4:00 PM</a:t>
            </a:r>
          </a:p>
          <a:p>
            <a:pPr lvl="1"/>
            <a:r>
              <a:rPr lang="en-US" sz="2800" dirty="0"/>
              <a:t>Afternoon Snacks: 			3:00 – 4:00 PM</a:t>
            </a:r>
          </a:p>
          <a:p>
            <a:pPr>
              <a:buNone/>
            </a:pPr>
            <a:endParaRPr lang="en-US" sz="1100" dirty="0"/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REGISTERED IEEE 802W MEETING ATTENDEES ONLY</a:t>
            </a:r>
          </a:p>
          <a:p>
            <a:pPr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62204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68452</TotalTime>
  <Words>1037</Words>
  <Application>Microsoft Office PowerPoint</Application>
  <PresentationFormat>Widescreen</PresentationFormat>
  <Paragraphs>269</Paragraphs>
  <Slides>24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MS Gothic</vt:lpstr>
      <vt:lpstr>Arial</vt:lpstr>
      <vt:lpstr>Century Gothic</vt:lpstr>
      <vt:lpstr>Times New Roman</vt:lpstr>
      <vt:lpstr>802-11 Theme</vt:lpstr>
      <vt:lpstr>Document</vt:lpstr>
      <vt:lpstr>1st Vice Chair Report - Jan 2019 - St Louis</vt:lpstr>
      <vt:lpstr>Abstract</vt:lpstr>
      <vt:lpstr>Monday–  802.11 Opening Plenary</vt:lpstr>
      <vt:lpstr>IEEE 802 Wireless Top 10</vt:lpstr>
      <vt:lpstr>IEEE 802 Top Wireless10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M3.3  Other WG meeting plans </vt:lpstr>
      <vt:lpstr>M3.4 Meeting Room Locations</vt:lpstr>
      <vt:lpstr>Online Calendar Schedule</vt:lpstr>
      <vt:lpstr>M3.6  II Meeting registration</vt:lpstr>
      <vt:lpstr>M3.7 Recording attendance</vt:lpstr>
      <vt:lpstr>M3.8 Local File Document Server information</vt:lpstr>
      <vt:lpstr>3.9 Next Session reminder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Jan 2019 - St Louis</dc:title>
  <dc:subject>January 2019</dc:subject>
  <dc:creator>Jon Rosdahl</dc:creator>
  <dc:description>Jon Rosdahl (Qualcomm)</dc:description>
  <cp:lastModifiedBy>Jon Rosdahl</cp:lastModifiedBy>
  <cp:revision>268</cp:revision>
  <cp:lastPrinted>1601-01-01T00:00:00Z</cp:lastPrinted>
  <dcterms:created xsi:type="dcterms:W3CDTF">2014-04-14T10:59:07Z</dcterms:created>
  <dcterms:modified xsi:type="dcterms:W3CDTF">2019-01-14T15:35:48Z</dcterms:modified>
  <cp:category>Report</cp:category>
</cp:coreProperties>
</file>