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70" r:id="rId10"/>
    <p:sldId id="271" r:id="rId11"/>
    <p:sldId id="272" r:id="rId12"/>
    <p:sldId id="273" r:id="rId13"/>
    <p:sldId id="274" r:id="rId14"/>
    <p:sldId id="265" r:id="rId15"/>
    <p:sldId id="266" r:id="rId16"/>
    <p:sldId id="275" r:id="rId17"/>
    <p:sldId id="276" r:id="rId18"/>
    <p:sldId id="269" r:id="rId19"/>
    <p:sldId id="284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1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3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802.11-18/2133r1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1-04-0eht-eht-draft-proposed-par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4-0eht-eht-draft-proposed-csd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2076-00-00fd-fd-tig-meeting-minutes-for-november-2018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January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11-19-0062-01 be liaised to SC6 as IEEE 802.11 WG’s response to the comments on the IEEE 802.11ai FDIS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 by </a:t>
            </a:r>
            <a:r>
              <a:rPr lang="en-US" dirty="0"/>
              <a:t>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the JTC1 SC</a:t>
            </a:r>
          </a:p>
          <a:p>
            <a:r>
              <a:rPr lang="en-US" dirty="0" smtClean="0"/>
              <a:t>Seconded: Jon Rosdahl</a:t>
            </a:r>
          </a:p>
          <a:p>
            <a:r>
              <a:rPr lang="en-US" dirty="0" smtClean="0"/>
              <a:t>Result</a:t>
            </a:r>
            <a:r>
              <a:rPr lang="en-US" dirty="0" smtClean="0"/>
              <a:t>: 57/0/1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SC result: </a:t>
            </a:r>
            <a:r>
              <a:rPr lang="en-US" dirty="0" smtClean="0"/>
              <a:t>5/0/2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003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a </a:t>
            </a:r>
            <a:r>
              <a:rPr lang="en-US" dirty="0" err="1"/>
              <a:t>TGmd</a:t>
            </a:r>
            <a:r>
              <a:rPr lang="en-US" dirty="0"/>
              <a:t> ad-hoc meeting week of April 1, 2019 for the purpose of comment resolution and consideration of document </a:t>
            </a:r>
            <a:r>
              <a:rPr lang="en-US" dirty="0" smtClean="0"/>
              <a:t>submissions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Mark Hamilton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654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liaison to Wi-Fi Alliance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the liaison statement in https://mentor.ieee.org/802.11/dcn/19/11-19-0185-01-000m-proposed-ls-to-wfa-on-reserved-usage.docx  from IEEE 802.11 to WFA regarding ANA assignment requests, granting the WG chair editorial license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endParaRPr lang="en-US" dirty="0" smtClean="0"/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</a:t>
            </a:r>
            <a:r>
              <a:rPr lang="en-US" dirty="0" smtClean="0"/>
              <a:t>: 42/1/0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54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</a:t>
            </a:r>
            <a:r>
              <a:rPr lang="en-US" dirty="0" err="1" smtClean="0"/>
              <a:t>coex</a:t>
            </a:r>
            <a:r>
              <a:rPr lang="en-US" dirty="0" smtClean="0"/>
              <a:t>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 smtClean="0"/>
              <a:t>https</a:t>
            </a:r>
            <a:r>
              <a:rPr lang="en-US" dirty="0"/>
              <a:t>://mentor.ieee.org/802.11/dcn/16/11-16-1348-04-00ax-coexistence-assurance.docx </a:t>
            </a:r>
          </a:p>
          <a:p>
            <a:r>
              <a:rPr lang="en-US" dirty="0"/>
              <a:t>as the TGax Coexistence Assurance document.</a:t>
            </a:r>
          </a:p>
          <a:p>
            <a:endParaRPr lang="en-US" dirty="0" smtClean="0"/>
          </a:p>
          <a:p>
            <a:r>
              <a:rPr lang="en-US" dirty="0" smtClean="0"/>
              <a:t>Moved: Osama Aboul-Magd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57/0/3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TG result: </a:t>
            </a:r>
            <a:r>
              <a:rPr lang="en-US" dirty="0"/>
              <a:t>44/0/1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41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</a:t>
            </a:r>
            <a:r>
              <a:rPr lang="en-US" dirty="0" err="1" smtClean="0"/>
              <a:t>recirc</a:t>
            </a:r>
            <a:r>
              <a:rPr lang="en-US" dirty="0" smtClean="0"/>
              <a:t> ballot D4.0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Having approved comment resolutions for all of the comments received from LB 233 on P802.11ax D3.0</a:t>
            </a:r>
          </a:p>
          <a:p>
            <a:pPr lvl="0"/>
            <a:r>
              <a:rPr lang="en-US" dirty="0"/>
              <a:t>Instruct the editor to prepare P802.11ax D4.0 incorporating these resolutions and,</a:t>
            </a:r>
          </a:p>
          <a:p>
            <a:pPr lvl="0"/>
            <a:r>
              <a:rPr lang="en-US" dirty="0"/>
              <a:t>Approve a </a:t>
            </a:r>
            <a:r>
              <a:rPr lang="en-US" dirty="0" smtClean="0"/>
              <a:t>21 </a:t>
            </a:r>
            <a:r>
              <a:rPr lang="en-US" dirty="0"/>
              <a:t>day Working Group Recirculation Ballot asking the question “Should P802.11ax D4.0 be forwarded to Sponsor Ballot?”</a:t>
            </a:r>
          </a:p>
          <a:p>
            <a:pPr lvl="0"/>
            <a:r>
              <a:rPr lang="en-US" dirty="0"/>
              <a:t> </a:t>
            </a:r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65/0/0</a:t>
            </a:r>
            <a:endParaRPr lang="en-US" dirty="0"/>
          </a:p>
          <a:p>
            <a:pPr lvl="0"/>
            <a:r>
              <a:rPr lang="en-US" dirty="0"/>
              <a:t>TGax </a:t>
            </a:r>
            <a:r>
              <a:rPr lang="en-US" dirty="0" smtClean="0"/>
              <a:t>result: 48-0-0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13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ballot D3.0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comment resolutions for all of the comments received from WG </a:t>
            </a:r>
            <a:r>
              <a:rPr lang="en-US" dirty="0" smtClean="0"/>
              <a:t>Letter </a:t>
            </a:r>
            <a:r>
              <a:rPr lang="en-US" dirty="0"/>
              <a:t>Ballot on P802.11ay D2.0 (LB234) as specified in 11-18/1483r6, instruct the editor to generate P802.11ay D3.0,  and</a:t>
            </a:r>
          </a:p>
          <a:p>
            <a:r>
              <a:rPr lang="en-US" dirty="0" smtClean="0"/>
              <a:t>approve </a:t>
            </a:r>
            <a:r>
              <a:rPr lang="en-US" dirty="0"/>
              <a:t>a 15 day recirculation Working Group Technical Letter Ballot asking the question “Should P802.11ay D3.0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Edward </a:t>
            </a:r>
            <a:r>
              <a:rPr lang="en-US" dirty="0"/>
              <a:t>Au on behalf of the </a:t>
            </a:r>
            <a:r>
              <a:rPr lang="en-US" dirty="0" err="1" smtClean="0"/>
              <a:t>TGay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59/0/0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TGaY</a:t>
            </a:r>
            <a:r>
              <a:rPr lang="en-US" dirty="0"/>
              <a:t> result: Moved: Claudio da Silva, Second: Assaf Kasher, Y/N/A: 21/0/1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82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A</a:t>
            </a:r>
            <a:r>
              <a:rPr lang="en-CA" altLang="en-US" dirty="0" smtClean="0"/>
              <a:t>dopt 11-17/1288r3 </a:t>
            </a:r>
            <a:r>
              <a:rPr lang="en-CA" altLang="en-US" dirty="0"/>
              <a:t>as </a:t>
            </a:r>
            <a:r>
              <a:rPr lang="en-CA" altLang="en-US" dirty="0" smtClean="0"/>
              <a:t>the coexistence </a:t>
            </a:r>
            <a:r>
              <a:rPr lang="en-CA" altLang="en-US" dirty="0"/>
              <a:t>assurance document for </a:t>
            </a:r>
            <a:r>
              <a:rPr lang="en-CA" altLang="en-US" dirty="0" smtClean="0"/>
              <a:t>the IEEE 802.11ay </a:t>
            </a:r>
            <a:r>
              <a:rPr lang="en-CA" altLang="en-US" dirty="0"/>
              <a:t>amendment.</a:t>
            </a:r>
          </a:p>
          <a:p>
            <a:endParaRPr lang="en-CA" altLang="en-US" dirty="0"/>
          </a:p>
          <a:p>
            <a:r>
              <a:rPr lang="en-CA" altLang="en-US" dirty="0" smtClean="0"/>
              <a:t>Moved: </a:t>
            </a:r>
            <a:r>
              <a:rPr lang="en-CA" altLang="en-US" dirty="0" smtClean="0"/>
              <a:t>George Calcev</a:t>
            </a:r>
            <a:endParaRPr lang="en-CA" altLang="en-US" dirty="0" smtClean="0"/>
          </a:p>
          <a:p>
            <a:r>
              <a:rPr lang="en-CA" altLang="en-US" dirty="0" smtClean="0"/>
              <a:t>Seconded: </a:t>
            </a:r>
            <a:r>
              <a:rPr lang="en-CA" altLang="en-US" dirty="0" smtClean="0"/>
              <a:t>Alexander </a:t>
            </a:r>
            <a:r>
              <a:rPr lang="en-CA" altLang="en-US" dirty="0" err="1" smtClean="0"/>
              <a:t>Eitan</a:t>
            </a:r>
            <a:endParaRPr lang="en-CA" altLang="en-US" dirty="0" smtClean="0"/>
          </a:p>
          <a:p>
            <a:r>
              <a:rPr lang="en-CA" altLang="en-US" dirty="0" smtClean="0"/>
              <a:t>Result</a:t>
            </a:r>
            <a:r>
              <a:rPr lang="en-CA" altLang="en-US" dirty="0" smtClean="0"/>
              <a:t>: 57/0/2</a:t>
            </a:r>
            <a:endParaRPr lang="en-CA" altLang="en-US" dirty="0" smtClean="0"/>
          </a:p>
          <a:p>
            <a:pPr marL="0" indent="0"/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</a:t>
            </a:r>
            <a:r>
              <a:rPr lang="en-CA" altLang="en-US" dirty="0" smtClean="0"/>
              <a:t>result: Moved: Claudio da Silva, Second</a:t>
            </a:r>
            <a:r>
              <a:rPr lang="en-CA" altLang="en-US" dirty="0"/>
              <a:t>: </a:t>
            </a:r>
            <a:r>
              <a:rPr lang="en-CA" altLang="en-US" dirty="0" smtClean="0"/>
              <a:t>Solomon Trainin, Y/N/A</a:t>
            </a:r>
            <a:r>
              <a:rPr lang="en-CA" altLang="en-US" dirty="0"/>
              <a:t>: </a:t>
            </a:r>
            <a:r>
              <a:rPr lang="en-CA" altLang="en-US" dirty="0" smtClean="0"/>
              <a:t>18/0/0</a:t>
            </a:r>
            <a:endParaRPr lang="en-CA" altLang="en-US" dirty="0"/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03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P802.11ay/D3.0 to 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P802.11ay </a:t>
            </a:r>
            <a:r>
              <a:rPr lang="en-AU" dirty="0"/>
              <a:t>(</a:t>
            </a:r>
            <a:r>
              <a:rPr lang="en-AU" dirty="0" smtClean="0"/>
              <a:t>D3.0)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George Calcev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Alexander </a:t>
            </a:r>
            <a:r>
              <a:rPr lang="en-GB" dirty="0" err="1" smtClean="0"/>
              <a:t>Eitan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 54/0/2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451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initial WG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Instruct </a:t>
            </a:r>
            <a:r>
              <a:rPr lang="en-US" b="0" dirty="0"/>
              <a:t>the editor to prepare </a:t>
            </a:r>
            <a:r>
              <a:rPr lang="en-US" b="0" dirty="0" smtClean="0"/>
              <a:t>P802.11az/D1.0, and</a:t>
            </a:r>
            <a:endParaRPr lang="en-US" b="0" dirty="0"/>
          </a:p>
          <a:p>
            <a:r>
              <a:rPr lang="en-US" b="0" dirty="0"/>
              <a:t>a</a:t>
            </a:r>
            <a:r>
              <a:rPr lang="en-US" b="0" dirty="0" smtClean="0"/>
              <a:t>pprove </a:t>
            </a:r>
            <a:r>
              <a:rPr lang="en-US" b="0" dirty="0"/>
              <a:t>a 30 day Working Group Technical Letter Ballot asking the </a:t>
            </a:r>
            <a:r>
              <a:rPr lang="en-US" b="0" dirty="0" smtClean="0"/>
              <a:t>question “Should </a:t>
            </a:r>
            <a:r>
              <a:rPr lang="en-US" b="0" dirty="0" err="1" smtClean="0"/>
              <a:t>TGaz</a:t>
            </a:r>
            <a:r>
              <a:rPr lang="en-US" b="0" dirty="0" smtClean="0"/>
              <a:t> </a:t>
            </a:r>
            <a:r>
              <a:rPr lang="en-US" b="0" dirty="0"/>
              <a:t>Draft 1.0 be forwarded to Sponsor </a:t>
            </a:r>
            <a:r>
              <a:rPr lang="en-US" b="0" dirty="0" smtClean="0"/>
              <a:t>Ballot”?</a:t>
            </a:r>
            <a:endParaRPr lang="en-US" b="0" dirty="0"/>
          </a:p>
          <a:p>
            <a:endParaRPr lang="en-US" b="0" dirty="0" smtClean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59/2/1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b="0" dirty="0" err="1" smtClean="0"/>
              <a:t>Chitto</a:t>
            </a:r>
            <a:r>
              <a:rPr lang="en-US" b="0" dirty="0" smtClean="0"/>
              <a:t> Ghosh </a:t>
            </a:r>
            <a:r>
              <a:rPr lang="en-US" dirty="0" smtClean="0"/>
              <a:t>Seconded</a:t>
            </a:r>
            <a:r>
              <a:rPr lang="en-US" dirty="0"/>
              <a:t>: </a:t>
            </a:r>
            <a:r>
              <a:rPr lang="en-US" b="0" dirty="0" smtClean="0"/>
              <a:t>Assaf Kasher </a:t>
            </a:r>
            <a:r>
              <a:rPr lang="en-US" dirty="0" smtClean="0"/>
              <a:t>Vote: </a:t>
            </a:r>
            <a:r>
              <a:rPr lang="en-US" b="0" dirty="0" smtClean="0"/>
              <a:t>15/0/0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792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</a:t>
            </a:r>
            <a:r>
              <a:rPr lang="en-US" dirty="0" err="1" smtClean="0"/>
              <a:t>TGaz</a:t>
            </a:r>
            <a:r>
              <a:rPr lang="en-US" dirty="0" smtClean="0"/>
              <a:t> CSD in 11-19/215r1</a:t>
            </a:r>
          </a:p>
          <a:p>
            <a:endParaRPr lang="en-US" dirty="0"/>
          </a:p>
          <a:p>
            <a:r>
              <a:rPr lang="en-US" dirty="0" smtClean="0"/>
              <a:t>Moved: Edward Au</a:t>
            </a:r>
          </a:p>
          <a:p>
            <a:r>
              <a:rPr lang="en-US" dirty="0" smtClean="0"/>
              <a:t>Seconded: Alexander </a:t>
            </a:r>
            <a:r>
              <a:rPr lang="en-US" dirty="0" err="1" smtClean="0"/>
              <a:t>Eitan</a:t>
            </a:r>
            <a:endParaRPr lang="en-US" dirty="0" smtClean="0"/>
          </a:p>
          <a:p>
            <a:r>
              <a:rPr lang="en-US" dirty="0" smtClean="0"/>
              <a:t>Result: 58/0/0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85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January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</a:t>
            </a:r>
            <a:r>
              <a:rPr lang="en-US" b="0" dirty="0" smtClean="0"/>
              <a:t>Initial</a:t>
            </a:r>
            <a:r>
              <a:rPr lang="en-US" b="0" dirty="0" smtClean="0"/>
              <a:t>, motions for Monday plenary, motions for Friday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R1 With results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 11-18/1069r1 </a:t>
            </a:r>
            <a:r>
              <a:rPr lang="en-US" dirty="0"/>
              <a:t>as the coexistence assurance document for </a:t>
            </a:r>
            <a:r>
              <a:rPr lang="en-US" dirty="0" smtClean="0"/>
              <a:t>the P802.11ba </a:t>
            </a:r>
            <a:r>
              <a:rPr lang="en-US" dirty="0"/>
              <a:t>amendment. 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Seconded: Nikola S.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48/3/3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TGba</a:t>
            </a:r>
            <a:r>
              <a:rPr lang="en-US" dirty="0" smtClean="0"/>
              <a:t> result: Mover: Yongho Seok Second: </a:t>
            </a:r>
            <a:r>
              <a:rPr lang="en-US" dirty="0" err="1" smtClean="0"/>
              <a:t>Yunsong</a:t>
            </a:r>
            <a:r>
              <a:rPr lang="en-US" dirty="0" smtClean="0"/>
              <a:t> Yang Vote: 14/0/0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initial WG letter ballot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</a:t>
            </a:r>
            <a:r>
              <a:rPr lang="en-US" dirty="0"/>
              <a:t>the </a:t>
            </a:r>
            <a:r>
              <a:rPr lang="en-US" dirty="0" smtClean="0"/>
              <a:t>editor </a:t>
            </a:r>
            <a:r>
              <a:rPr lang="en-US" dirty="0"/>
              <a:t>to </a:t>
            </a:r>
            <a:r>
              <a:rPr lang="en-US" dirty="0" smtClean="0"/>
              <a:t>prepare P802.11ba/D2.0, and 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a 30 day Working Group Technical Letter Ballot asking the question “Should </a:t>
            </a:r>
            <a:r>
              <a:rPr lang="en-US" dirty="0" smtClean="0"/>
              <a:t>P802.11ba/D2.0 </a:t>
            </a:r>
            <a:r>
              <a:rPr lang="en-US" dirty="0"/>
              <a:t>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46/5/3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result: Mover: Po-Kai Huang Second: </a:t>
            </a:r>
            <a:r>
              <a:rPr lang="en-US" dirty="0" err="1" smtClean="0"/>
              <a:t>Yunsong</a:t>
            </a:r>
            <a:r>
              <a:rPr lang="en-US" dirty="0" smtClean="0"/>
              <a:t> Yang Result: 12-0-3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Hitoshi Morioka and Stephan McCann as vice chairs of </a:t>
            </a:r>
            <a:r>
              <a:rPr lang="en-US" dirty="0" err="1" smtClean="0"/>
              <a:t>TGbc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Hiroshi Mano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Edward Au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862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Hongyuan Zhang and Joseph Levy as vice chairs of </a:t>
            </a:r>
            <a:r>
              <a:rPr lang="en-US" dirty="0" err="1" smtClean="0"/>
              <a:t>TGbd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Michael Fischer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35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802.11-19/0202r1 </a:t>
            </a:r>
            <a:r>
              <a:rPr lang="en-US" dirty="0" err="1"/>
              <a:t>TGbd</a:t>
            </a:r>
            <a:r>
              <a:rPr lang="en-US" dirty="0"/>
              <a:t> agreed terminology and </a:t>
            </a:r>
            <a:r>
              <a:rPr lang="en-US" dirty="0" smtClean="0"/>
              <a:t>requirements, </a:t>
            </a:r>
            <a:r>
              <a:rPr lang="en-US" dirty="0"/>
              <a:t>to be referred to by IEEE 802.18.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Michael Fischer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Peter Ecclesine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44/0/1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result: Moved</a:t>
            </a:r>
            <a:r>
              <a:rPr lang="en-US" dirty="0"/>
              <a:t>: Peter </a:t>
            </a:r>
            <a:r>
              <a:rPr lang="en-US" dirty="0" smtClean="0"/>
              <a:t>Ecclesine Second</a:t>
            </a:r>
            <a:r>
              <a:rPr lang="en-US" dirty="0"/>
              <a:t>: Michael </a:t>
            </a:r>
            <a:r>
              <a:rPr lang="en-US" dirty="0" smtClean="0"/>
              <a:t>Fischer Result</a:t>
            </a:r>
            <a:r>
              <a:rPr lang="en-US" dirty="0"/>
              <a:t>: </a:t>
            </a:r>
            <a:r>
              <a:rPr lang="en-US" dirty="0" smtClean="0"/>
              <a:t>15/0/1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894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02B6FE-1ABC-474C-803C-7E49DD50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AADECC-C5A7-4644-B4A6-500CB4E2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PAR contained in the document referenced below meets IEEE-SA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PAR contained in11-18/1231r4 &lt;</a:t>
            </a:r>
            <a:r>
              <a:rPr lang="en-GB" sz="2000" dirty="0">
                <a:hlinkClick r:id="rId2"/>
              </a:rPr>
              <a:t>https://mentor.ieee.org/802.11/dcn/18/11-18-1231-04-0eht-eht-draft-proposed-par.docx</a:t>
            </a:r>
            <a:r>
              <a:rPr lang="en-GB" sz="2000" dirty="0"/>
              <a:t> 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 smtClean="0"/>
              <a:t>Moved</a:t>
            </a:r>
            <a:r>
              <a:rPr lang="en-GB" sz="2000" dirty="0" smtClean="0"/>
              <a:t>: Stephan McCann</a:t>
            </a:r>
            <a:endParaRPr lang="en-GB" sz="2000" dirty="0" smtClean="0"/>
          </a:p>
          <a:p>
            <a:pPr marL="0" indent="0"/>
            <a:r>
              <a:rPr lang="en-GB" sz="2000" dirty="0" smtClean="0"/>
              <a:t>Seconded</a:t>
            </a:r>
            <a:r>
              <a:rPr lang="en-GB" sz="2000" dirty="0" smtClean="0"/>
              <a:t>: Steven Palm</a:t>
            </a:r>
            <a:endParaRPr lang="en-GB" sz="2000" dirty="0" smtClean="0"/>
          </a:p>
          <a:p>
            <a:pPr marL="0" indent="0"/>
            <a:r>
              <a:rPr lang="en-GB" sz="2000" dirty="0" smtClean="0"/>
              <a:t>Result</a:t>
            </a:r>
            <a:r>
              <a:rPr lang="en-GB" sz="2000" dirty="0" smtClean="0"/>
              <a:t>: 58/0/1</a:t>
            </a:r>
            <a:endParaRPr lang="en-GB" sz="2000" dirty="0" smtClean="0"/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EHT SG result: y-n-a- </a:t>
            </a:r>
            <a:r>
              <a:rPr lang="en-GB" sz="2000" dirty="0"/>
              <a:t>97-0-2</a:t>
            </a:r>
            <a:endParaRPr lang="en-CA" sz="20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BAFF9E-199A-B542-8F2A-4E579E0780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B3B7FD-E5F4-7C42-8556-FEAEC1D45E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B286F5-F459-1D49-A4B8-0520FBA3CE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smtClean="0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208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CSD contained in 11-18/1233r4 &lt;</a:t>
            </a:r>
            <a:r>
              <a:rPr lang="en-GB" sz="2000" dirty="0">
                <a:hlinkClick r:id="rId2"/>
              </a:rPr>
              <a:t>https://mentor.ieee.org/802.11/dcn/18/11-18-1233-04-0eht-eht-draft-proposed-csd.docx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 smtClean="0"/>
              <a:t>Moved</a:t>
            </a:r>
            <a:r>
              <a:rPr lang="en-GB" sz="2000" dirty="0" smtClean="0"/>
              <a:t>: Stephan McCann</a:t>
            </a:r>
            <a:endParaRPr lang="en-GB" sz="2000" dirty="0" smtClean="0"/>
          </a:p>
          <a:p>
            <a:pPr marL="0" indent="0"/>
            <a:r>
              <a:rPr lang="en-GB" sz="2000" dirty="0" smtClean="0"/>
              <a:t>Seconded</a:t>
            </a:r>
            <a:r>
              <a:rPr lang="en-GB" sz="2000" dirty="0" smtClean="0"/>
              <a:t>: Ian Sherlock</a:t>
            </a:r>
            <a:endParaRPr lang="en-GB" sz="2000" dirty="0" smtClean="0"/>
          </a:p>
          <a:p>
            <a:pPr marL="0" indent="0"/>
            <a:r>
              <a:rPr lang="en-GB" sz="2000" dirty="0" smtClean="0"/>
              <a:t>Result</a:t>
            </a:r>
            <a:r>
              <a:rPr lang="en-GB" sz="2000" dirty="0" smtClean="0"/>
              <a:t>: 56/0/1</a:t>
            </a:r>
            <a:endParaRPr lang="en-GB" sz="2000" dirty="0" smtClean="0"/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EHT SG result: y-n-a </a:t>
            </a:r>
            <a:r>
              <a:rPr lang="en-GB" sz="2000" dirty="0"/>
              <a:t>– 97-0-3</a:t>
            </a: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68FE72-A906-4A4C-AA98-A6F2F8AE74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26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7F4E3-ED51-394C-A546-E9BDA2E436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8F20E6-E04E-3E41-9DBB-555197A3CB5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smtClean="0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091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r>
              <a:rPr lang="en-US" dirty="0" smtClean="0"/>
              <a:t> and </a:t>
            </a:r>
            <a:r>
              <a:rPr lang="en-US" dirty="0" err="1" smtClean="0"/>
              <a:t>TGbd</a:t>
            </a:r>
            <a:r>
              <a:rPr lang="en-US" dirty="0" smtClean="0"/>
              <a:t> chair confirmations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Marc Emmelmann as </a:t>
            </a:r>
            <a:r>
              <a:rPr lang="en-US" dirty="0" err="1" smtClean="0"/>
              <a:t>TGbc</a:t>
            </a:r>
            <a:r>
              <a:rPr lang="en-US" dirty="0" smtClean="0"/>
              <a:t> chair and Bo Sun as </a:t>
            </a:r>
            <a:r>
              <a:rPr lang="en-US" dirty="0" err="1" smtClean="0"/>
              <a:t>TGbd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Allan Jones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</a:t>
            </a:r>
            <a:r>
              <a:rPr lang="en-US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Nikola S. Seconded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Hiroshi Mano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February 27, March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March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FD TIG minutes for November 2018 in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mentor.ieee.org/802.11/dcn/18/11-18-2076-00-00fd-fd-tig-meeting-minutes-for-november-2018.docx</a:t>
            </a:r>
            <a:endParaRPr lang="en-US" u="sng" dirty="0" smtClean="0"/>
          </a:p>
          <a:p>
            <a:endParaRPr lang="en-US" u="sng" dirty="0"/>
          </a:p>
          <a:p>
            <a:r>
              <a:rPr lang="en-US" dirty="0" smtClean="0"/>
              <a:t>Moved</a:t>
            </a:r>
            <a:r>
              <a:rPr lang="en-US" dirty="0" smtClean="0"/>
              <a:t>: Edward Au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Mark Hamilton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6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</a:t>
            </a:r>
            <a:r>
              <a:rPr lang="en-US" dirty="0" smtClean="0"/>
              <a:t>WG approves </a:t>
            </a:r>
            <a:r>
              <a:rPr lang="en-US" dirty="0"/>
              <a:t>sending </a:t>
            </a:r>
            <a:r>
              <a:rPr lang="en-US" dirty="0" smtClean="0"/>
              <a:t>11-19-0063-05 </a:t>
            </a:r>
            <a:r>
              <a:rPr lang="en-US" dirty="0"/>
              <a:t>to 3GPP RAN1 as a Liaison Statement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on 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Ian Sherlock</a:t>
            </a:r>
            <a:endParaRPr lang="en-US" dirty="0" smtClean="0"/>
          </a:p>
          <a:p>
            <a:r>
              <a:rPr lang="en-US" dirty="0" smtClean="0"/>
              <a:t>Result: 59/0/0</a:t>
            </a:r>
          </a:p>
          <a:p>
            <a:endParaRPr lang="en-US" dirty="0"/>
          </a:p>
          <a:p>
            <a:r>
              <a:rPr lang="en-US" dirty="0"/>
              <a:t>Note: r5 is “clean” version of r4</a:t>
            </a:r>
          </a:p>
          <a:p>
            <a:r>
              <a:rPr lang="en-US" dirty="0"/>
              <a:t>Note: needs to be sent today because RAN1 meeting next week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06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13213</TotalTime>
  <Words>1366</Words>
  <Application>Microsoft Office PowerPoint</Application>
  <PresentationFormat>Widescreen</PresentationFormat>
  <Paragraphs>328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 Unicode MS</vt:lpstr>
      <vt:lpstr>MS Gothic</vt:lpstr>
      <vt:lpstr>Calibri</vt:lpstr>
      <vt:lpstr>Times New Roman</vt:lpstr>
      <vt:lpstr>Office Theme</vt:lpstr>
      <vt:lpstr>Document</vt:lpstr>
      <vt:lpstr>802.11 January 2019 WG Motions</vt:lpstr>
      <vt:lpstr>Abstract</vt:lpstr>
      <vt:lpstr>Monday</vt:lpstr>
      <vt:lpstr>TGbc and TGbd chair confirmations</vt:lpstr>
      <vt:lpstr>Wednesday</vt:lpstr>
      <vt:lpstr>Friday</vt:lpstr>
      <vt:lpstr>Teleconferences</vt:lpstr>
      <vt:lpstr>FD TIG</vt:lpstr>
      <vt:lpstr>Coex</vt:lpstr>
      <vt:lpstr>JTC1</vt:lpstr>
      <vt:lpstr>TGmd ad-hoc</vt:lpstr>
      <vt:lpstr>TGmd liaison to Wi-Fi Alliance</vt:lpstr>
      <vt:lpstr>TGax coex doc</vt:lpstr>
      <vt:lpstr>TGax recirc ballot D4.0</vt:lpstr>
      <vt:lpstr>TGay recirc ballot D3.0</vt:lpstr>
      <vt:lpstr>TGay Coexistence Assurance Document</vt:lpstr>
      <vt:lpstr>Draft P802.11ay/D3.0 to ISO/IEC/JTC1</vt:lpstr>
      <vt:lpstr>TGaz initial WG ballot</vt:lpstr>
      <vt:lpstr>TGaz CSD</vt:lpstr>
      <vt:lpstr>TGba coexistence assurance document</vt:lpstr>
      <vt:lpstr>TGba initial WG letter ballot</vt:lpstr>
      <vt:lpstr>TGbc</vt:lpstr>
      <vt:lpstr>TGbd</vt:lpstr>
      <vt:lpstr>TGbd terminology</vt:lpstr>
      <vt:lpstr>EHT PAR approval</vt:lpstr>
      <vt:lpstr>EHT CSD approval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276</cp:revision>
  <cp:lastPrinted>1601-01-01T00:00:00Z</cp:lastPrinted>
  <dcterms:created xsi:type="dcterms:W3CDTF">2018-05-10T16:45:22Z</dcterms:created>
  <dcterms:modified xsi:type="dcterms:W3CDTF">2019-01-18T16:17:01Z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2019-01-18 16:17:01Z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