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5" r:id="rId5"/>
    <p:sldId id="263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08" d="100"/>
          <a:sy n="108" d="100"/>
        </p:scale>
        <p:origin x="1000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179466"/>
              </p:ext>
            </p:extLst>
          </p:nvPr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January 2019, St. Louis, Missouri, USA.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Leadership elections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Timeline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Technical submissions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Leadership elections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TG Vice Chairs, subject to WG confirmation vote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Hitoshi MORIOKA, SRC Software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Stephen </a:t>
            </a:r>
            <a:r>
              <a:rPr lang="en-US" dirty="0" err="1"/>
              <a:t>McCANN</a:t>
            </a:r>
            <a:r>
              <a:rPr lang="en-US" dirty="0"/>
              <a:t>, </a:t>
            </a:r>
            <a:r>
              <a:rPr lang="en-US" dirty="0" err="1"/>
              <a:t>Blackberrry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Secretary:  </a:t>
            </a:r>
            <a:r>
              <a:rPr lang="en-US" dirty="0" err="1"/>
              <a:t>Xiaofei</a:t>
            </a:r>
            <a:r>
              <a:rPr lang="en-US" dirty="0"/>
              <a:t> WANG, Interdigital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Editor: </a:t>
            </a:r>
            <a:r>
              <a:rPr lang="en-US" dirty="0" err="1"/>
              <a:t>t.b.f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first set of </a:t>
            </a:r>
            <a:r>
              <a:rPr lang="en-US" dirty="0" err="1"/>
              <a:t>TGbc</a:t>
            </a:r>
            <a:r>
              <a:rPr lang="en-US" dirty="0"/>
              <a:t> Functional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discussion on functional requirements, to be </a:t>
            </a:r>
            <a:r>
              <a:rPr lang="en-US" dirty="0" err="1"/>
              <a:t>contiuned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Timeline approved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March 2019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Submissions to populate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Use Case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Functional Requirement Document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technical submissions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Find a Technical Editor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	Agreed general time slot:  Tuesdays,  10:00h ET</a:t>
            </a:r>
          </a:p>
          <a:p>
            <a:r>
              <a:rPr lang="en-US" dirty="0"/>
              <a:t>	Telco on Feb 12, 2019 &amp; March 19, 2019</a:t>
            </a:r>
          </a:p>
          <a:p>
            <a:r>
              <a:rPr lang="en-US" dirty="0"/>
              <a:t>	Additional telco on–demand with 10-day notice</a:t>
            </a:r>
          </a:p>
          <a:p>
            <a:endParaRPr lang="en-US" dirty="0"/>
          </a:p>
          <a:p>
            <a:r>
              <a:rPr lang="en-US" dirty="0"/>
              <a:t>10-15 March 2019 F2F meeting, Vancouver, CND:</a:t>
            </a:r>
          </a:p>
          <a:p>
            <a:r>
              <a:rPr lang="en-US" dirty="0"/>
              <a:t>	Meeting time requested:  3 sessions (</a:t>
            </a:r>
            <a:r>
              <a:rPr lang="en-US" dirty="0">
                <a:solidFill>
                  <a:srgbClr val="FF0000"/>
                </a:solidFill>
              </a:rPr>
              <a:t>xxx-when-xx</a:t>
            </a:r>
            <a:r>
              <a:rPr lang="en-US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schedule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2019		First meeting as a task group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2020		Initial WGLB (D1.0)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July 2020			D2.0 WGLB Recirculation LB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2021		Form SB Pool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2021		MEC/MDR done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March 2021		Initial SB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July 2021			Recirculation SB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 2022			Final WG/EC approval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Feb 2022			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11-18/2124</a:t>
            </a:r>
          </a:p>
          <a:p>
            <a:r>
              <a:rPr lang="en-US" dirty="0"/>
              <a:t>Meeting / Chair’s Slide Deck:		11-18/2126</a:t>
            </a:r>
          </a:p>
          <a:p>
            <a:r>
              <a:rPr lang="en-US" dirty="0"/>
              <a:t>Meeting minutes:					11-19/0119</a:t>
            </a:r>
          </a:p>
          <a:p>
            <a:r>
              <a:rPr lang="en-US" dirty="0"/>
              <a:t>Snapshot Slide:						11-18/2125</a:t>
            </a:r>
          </a:p>
          <a:p>
            <a:r>
              <a:rPr lang="en-US" dirty="0"/>
              <a:t>Closing report:						11-18/2127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Closing-Report-Template" id="{F4F9C5E5-2BF4-084A-A671-4AA94A7D75C0}" vid="{38B2A3EF-E518-5B4B-ABB4-83942C6AA1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123</TotalTime>
  <Words>266</Words>
  <Application>Microsoft Macintosh PowerPoint</Application>
  <PresentationFormat>On-screen Show (4:3)</PresentationFormat>
  <Paragraphs>99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802-11-Submission-Koden-TI-plain</vt:lpstr>
      <vt:lpstr>Document</vt:lpstr>
      <vt:lpstr>TGbc Closing Report</vt:lpstr>
      <vt:lpstr>Abstract</vt:lpstr>
      <vt:lpstr>Meeting Goals</vt:lpstr>
      <vt:lpstr>Work Completed this week</vt:lpstr>
      <vt:lpstr>Plans for March 2019</vt:lpstr>
      <vt:lpstr>Future Session Planning</vt:lpstr>
      <vt:lpstr>TGbc schedule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Marc Emmelmann</cp:lastModifiedBy>
  <cp:revision>11</cp:revision>
  <cp:lastPrinted>1601-01-01T00:00:00Z</cp:lastPrinted>
  <dcterms:created xsi:type="dcterms:W3CDTF">2019-01-17T17:55:49Z</dcterms:created>
  <dcterms:modified xsi:type="dcterms:W3CDTF">2019-01-17T22:17:30Z</dcterms:modified>
  <cp:category/>
</cp:coreProperties>
</file>