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98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7" d="100"/>
          <a:sy n="127" d="100"/>
        </p:scale>
        <p:origin x="95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802.11-19/2125r0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802.11-19/2125r0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Broad Cast Services </a:t>
            </a:r>
            <a:r>
              <a:rPr lang="en-GB" dirty="0" err="1"/>
              <a:t>TGbc</a:t>
            </a:r>
            <a:r>
              <a:rPr lang="en-GB" dirty="0"/>
              <a:t> for the January 2019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Enhanced 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Progress since November 2018:</a:t>
            </a:r>
          </a:p>
          <a:p>
            <a:pPr lvl="1">
              <a:buFont typeface="Arial"/>
              <a:buChar char="•"/>
            </a:pPr>
            <a:r>
              <a:rPr lang="en-US" dirty="0"/>
              <a:t>last SG meeting as study group</a:t>
            </a:r>
          </a:p>
          <a:p>
            <a:pPr lvl="1">
              <a:buFont typeface="Arial"/>
              <a:buChar char="•"/>
            </a:pPr>
            <a:r>
              <a:rPr lang="en-US" dirty="0" err="1"/>
              <a:t>TGbc</a:t>
            </a:r>
            <a:r>
              <a:rPr lang="en-US" dirty="0"/>
              <a:t> approved by Standards Board on Dec. 5</a:t>
            </a:r>
          </a:p>
          <a:p>
            <a:pPr lvl="1">
              <a:buFont typeface="Arial"/>
              <a:buChar char="•"/>
            </a:pPr>
            <a:r>
              <a:rPr lang="en-US" dirty="0"/>
              <a:t>Telco to plan the January meeting</a:t>
            </a:r>
          </a:p>
          <a:p>
            <a:pPr>
              <a:buFont typeface="Arial"/>
              <a:buChar char="•"/>
            </a:pPr>
            <a:r>
              <a:rPr lang="en-US" dirty="0"/>
              <a:t>January 2019 Goals:</a:t>
            </a:r>
          </a:p>
          <a:p>
            <a:pPr lvl="1">
              <a:buFont typeface="Arial"/>
              <a:buChar char="•"/>
            </a:pPr>
            <a:r>
              <a:rPr lang="en-US" dirty="0"/>
              <a:t>Leadership elections</a:t>
            </a:r>
          </a:p>
          <a:p>
            <a:pPr lvl="1">
              <a:buFont typeface="Arial"/>
              <a:buChar char="•"/>
            </a:pPr>
            <a:r>
              <a:rPr lang="en-US" dirty="0"/>
              <a:t>Timeline discussion</a:t>
            </a:r>
          </a:p>
          <a:p>
            <a:pPr lvl="1">
              <a:buFont typeface="Arial"/>
              <a:buChar char="•"/>
            </a:pPr>
            <a:r>
              <a:rPr lang="en-US" dirty="0"/>
              <a:t>Technical submissions</a:t>
            </a:r>
          </a:p>
          <a:p>
            <a:pPr>
              <a:buFont typeface="Arial"/>
              <a:buChar char="•"/>
            </a:pPr>
            <a:r>
              <a:rPr lang="en-US" dirty="0"/>
              <a:t>3 Meeting slots:  Mon PM1;  Wed AM1; Thurs AM1</a:t>
            </a:r>
          </a:p>
          <a:p>
            <a:pPr>
              <a:buFont typeface="Arial"/>
              <a:buChar char="•"/>
            </a:pPr>
            <a:r>
              <a:rPr lang="en-US" dirty="0"/>
              <a:t>Agenda: 11-18/2124</a:t>
            </a:r>
          </a:p>
          <a:p>
            <a:pPr>
              <a:buFont typeface="Arial"/>
              <a:buChar char="•"/>
            </a:pPr>
            <a:r>
              <a:rPr lang="en-US" dirty="0"/>
              <a:t>Meeting / Chairs slides: 11-18/2126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24</TotalTime>
  <Words>136</Words>
  <Application>Microsoft Macintosh PowerPoint</Application>
  <PresentationFormat>On-screen Show (4:3)</PresentationFormat>
  <Paragraphs>34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Enhanced Broadcast Services Chair: Marc Emmelmann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Marc Emmelmann</dc:creator>
  <cp:keywords/>
  <dc:description/>
  <cp:lastModifiedBy>Marc Emmelmann</cp:lastModifiedBy>
  <cp:revision>4</cp:revision>
  <cp:lastPrinted>1601-01-01T00:00:00Z</cp:lastPrinted>
  <dcterms:created xsi:type="dcterms:W3CDTF">2019-01-07T17:13:42Z</dcterms:created>
  <dcterms:modified xsi:type="dcterms:W3CDTF">2019-01-07T17:38:08Z</dcterms:modified>
  <cp:category/>
</cp:coreProperties>
</file>