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331" r:id="rId4"/>
    <p:sldId id="332" r:id="rId5"/>
    <p:sldId id="333" r:id="rId6"/>
    <p:sldId id="341" r:id="rId7"/>
    <p:sldId id="338" r:id="rId8"/>
    <p:sldId id="339" r:id="rId9"/>
    <p:sldId id="342" r:id="rId10"/>
    <p:sldId id="343" r:id="rId11"/>
    <p:sldId id="344" r:id="rId12"/>
    <p:sldId id="340" r:id="rId13"/>
    <p:sldId id="336" r:id="rId14"/>
    <p:sldId id="322" r:id="rId15"/>
    <p:sldId id="323" r:id="rId16"/>
    <p:sldId id="324" r:id="rId17"/>
    <p:sldId id="325" r:id="rId18"/>
    <p:sldId id="329" r:id="rId19"/>
    <p:sldId id="330" r:id="rId20"/>
    <p:sldId id="327" r:id="rId21"/>
    <p:sldId id="303" r:id="rId22"/>
    <p:sldId id="305" r:id="rId23"/>
    <p:sldId id="306" r:id="rId24"/>
    <p:sldId id="307" r:id="rId25"/>
    <p:sldId id="311" r:id="rId26"/>
    <p:sldId id="308" r:id="rId27"/>
    <p:sldId id="309" r:id="rId28"/>
    <p:sldId id="310" r:id="rId29"/>
    <p:sldId id="312" r:id="rId30"/>
    <p:sldId id="314" r:id="rId31"/>
    <p:sldId id="317" r:id="rId32"/>
    <p:sldId id="318" r:id="rId33"/>
    <p:sldId id="320" r:id="rId34"/>
    <p:sldId id="319" r:id="rId35"/>
    <p:sldId id="315" r:id="rId36"/>
    <p:sldId id="316" r:id="rId37"/>
    <p:sldId id="321" r:id="rId38"/>
    <p:sldId id="271" r:id="rId39"/>
    <p:sldId id="272" r:id="rId40"/>
    <p:sldId id="274" r:id="rId41"/>
    <p:sldId id="298" r:id="rId42"/>
    <p:sldId id="299" r:id="rId43"/>
    <p:sldId id="293" r:id="rId44"/>
    <p:sldId id="297" r:id="rId45"/>
    <p:sldId id="300" r:id="rId46"/>
    <p:sldId id="301" r:id="rId47"/>
    <p:sldId id="302" r:id="rId48"/>
    <p:sldId id="264" r:id="rId4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#???</a:t>
            </a:r>
          </a:p>
          <a:p>
            <a:r>
              <a:rPr lang="en-US" dirty="0"/>
              <a:t>Straw Polls #2 -- #???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2797</TotalTime>
  <Words>1774</Words>
  <Application>Microsoft Macintosh PowerPoint</Application>
  <PresentationFormat>On-screen Show (4:3)</PresentationFormat>
  <Paragraphs>509</Paragraphs>
  <Slides>48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65</cp:revision>
  <cp:lastPrinted>1601-01-01T00:00:00Z</cp:lastPrinted>
  <dcterms:created xsi:type="dcterms:W3CDTF">2019-01-14T15:07:49Z</dcterms:created>
  <dcterms:modified xsi:type="dcterms:W3CDTF">2019-05-15T13:17:32Z</dcterms:modified>
  <cp:category/>
</cp:coreProperties>
</file>