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7" r:id="rId3"/>
    <p:sldId id="303" r:id="rId4"/>
    <p:sldId id="305" r:id="rId5"/>
    <p:sldId id="306" r:id="rId6"/>
    <p:sldId id="307" r:id="rId7"/>
    <p:sldId id="311" r:id="rId8"/>
    <p:sldId id="308" r:id="rId9"/>
    <p:sldId id="309" r:id="rId10"/>
    <p:sldId id="310" r:id="rId11"/>
    <p:sldId id="312" r:id="rId12"/>
    <p:sldId id="314" r:id="rId13"/>
    <p:sldId id="317" r:id="rId14"/>
    <p:sldId id="318" r:id="rId15"/>
    <p:sldId id="320" r:id="rId16"/>
    <p:sldId id="319" r:id="rId17"/>
    <p:sldId id="315" r:id="rId18"/>
    <p:sldId id="316" r:id="rId19"/>
    <p:sldId id="322" r:id="rId20"/>
    <p:sldId id="323" r:id="rId21"/>
    <p:sldId id="324" r:id="rId22"/>
    <p:sldId id="325" r:id="rId23"/>
    <p:sldId id="329" r:id="rId24"/>
    <p:sldId id="330" r:id="rId25"/>
    <p:sldId id="326" r:id="rId26"/>
    <p:sldId id="327" r:id="rId27"/>
    <p:sldId id="328" r:id="rId28"/>
    <p:sldId id="321" r:id="rId29"/>
    <p:sldId id="271" r:id="rId30"/>
    <p:sldId id="272" r:id="rId31"/>
    <p:sldId id="274" r:id="rId32"/>
    <p:sldId id="298" r:id="rId33"/>
    <p:sldId id="299" r:id="rId34"/>
    <p:sldId id="293" r:id="rId35"/>
    <p:sldId id="297" r:id="rId36"/>
    <p:sldId id="300" r:id="rId37"/>
    <p:sldId id="301" r:id="rId38"/>
    <p:sldId id="302" r:id="rId39"/>
    <p:sldId id="264" r:id="rId4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6"/>
            <p14:sldId id="327"/>
            <p14:sldId id="328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538" autoAdjust="0"/>
    <p:restoredTop sz="94643"/>
  </p:normalViewPr>
  <p:slideViewPr>
    <p:cSldViewPr>
      <p:cViewPr varScale="1">
        <p:scale>
          <a:sx n="99" d="100"/>
          <a:sy n="99" d="100"/>
        </p:scale>
        <p:origin x="159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39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3218695"/>
              </p:ext>
            </p:extLst>
          </p:nvPr>
        </p:nvGraphicFramePr>
        <p:xfrm>
          <a:off x="504825" y="2286000"/>
          <a:ext cx="8039100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0" name="Document" r:id="rId4" imgW="8261444" imgH="2516318" progId="Word.Document.8">
                  <p:embed/>
                </p:oleObj>
              </mc:Choice>
              <mc:Fallback>
                <p:oleObj name="Document" r:id="rId4" imgW="8261444" imgH="2516318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2286000"/>
                        <a:ext cx="8039100" cy="244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#???</a:t>
            </a:r>
          </a:p>
          <a:p>
            <a:r>
              <a:rPr lang="en-US" dirty="0"/>
              <a:t>Straw </a:t>
            </a:r>
            <a:r>
              <a:rPr lang="en-US"/>
              <a:t>Polls #2 </a:t>
            </a:r>
            <a:r>
              <a:rPr lang="en-US" dirty="0"/>
              <a:t>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179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014175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39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910</TotalTime>
  <Words>1383</Words>
  <Application>Microsoft Office PowerPoint</Application>
  <PresentationFormat>On-screen Show (4:3)</PresentationFormat>
  <Paragraphs>405</Paragraphs>
  <Slides>39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Arial Unicode MS</vt:lpstr>
      <vt:lpstr>MS Gothic</vt:lpstr>
      <vt:lpstr>Arial</vt:lpstr>
      <vt:lpstr>Times New Roman</vt:lpstr>
      <vt:lpstr>Wingdings</vt:lpstr>
      <vt:lpstr>802-11-BCS-Chair-Slides-Template</vt:lpstr>
      <vt:lpstr>Document</vt:lpstr>
      <vt:lpstr>Motion Booklet for IEEE 802.11 TGbc</vt:lpstr>
      <vt:lpstr>Abstract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#&lt;yymm&gt;/nn Authorize ad-hoc meetings</vt:lpstr>
      <vt:lpstr>Motion #20  Authorize Telcons</vt:lpstr>
      <vt:lpstr>Motion #&lt;yymm&gt;/nn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Stephen McCann</cp:lastModifiedBy>
  <cp:revision>42</cp:revision>
  <cp:lastPrinted>1601-01-01T00:00:00Z</cp:lastPrinted>
  <dcterms:created xsi:type="dcterms:W3CDTF">2019-01-14T15:07:49Z</dcterms:created>
  <dcterms:modified xsi:type="dcterms:W3CDTF">2019-03-13T16:53:51Z</dcterms:modified>
  <cp:category/>
</cp:coreProperties>
</file>