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303" r:id="rId4"/>
    <p:sldId id="305" r:id="rId5"/>
    <p:sldId id="306" r:id="rId6"/>
    <p:sldId id="307" r:id="rId7"/>
    <p:sldId id="311" r:id="rId8"/>
    <p:sldId id="308" r:id="rId9"/>
    <p:sldId id="309" r:id="rId10"/>
    <p:sldId id="310" r:id="rId11"/>
    <p:sldId id="312" r:id="rId12"/>
    <p:sldId id="314" r:id="rId13"/>
    <p:sldId id="317" r:id="rId14"/>
    <p:sldId id="318" r:id="rId15"/>
    <p:sldId id="320" r:id="rId16"/>
    <p:sldId id="319" r:id="rId17"/>
    <p:sldId id="315" r:id="rId18"/>
    <p:sldId id="316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1" r:id="rId27"/>
    <p:sldId id="271" r:id="rId28"/>
    <p:sldId id="272" r:id="rId29"/>
    <p:sldId id="274" r:id="rId30"/>
    <p:sldId id="298" r:id="rId31"/>
    <p:sldId id="299" r:id="rId32"/>
    <p:sldId id="293" r:id="rId33"/>
    <p:sldId id="297" r:id="rId34"/>
    <p:sldId id="300" r:id="rId35"/>
    <p:sldId id="301" r:id="rId36"/>
    <p:sldId id="302" r:id="rId37"/>
    <p:sldId id="264" r:id="rId3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6"/>
            <p14:sldId id="327"/>
            <p14:sldId id="328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38" autoAdjust="0"/>
    <p:restoredTop sz="94643"/>
  </p:normalViewPr>
  <p:slideViewPr>
    <p:cSldViewPr>
      <p:cViewPr varScale="1">
        <p:scale>
          <a:sx n="84" d="100"/>
          <a:sy n="84" d="100"/>
        </p:scale>
        <p:origin x="946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#???</a:t>
            </a:r>
          </a:p>
          <a:p>
            <a:r>
              <a:rPr lang="en-US" dirty="0"/>
              <a:t>Straw </a:t>
            </a:r>
            <a:r>
              <a:rPr lang="en-US"/>
              <a:t>Polls #2 </a:t>
            </a:r>
            <a:r>
              <a:rPr lang="en-US" dirty="0"/>
              <a:t>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7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/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March 19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01417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844</TotalTime>
  <Words>1381</Words>
  <Application>Microsoft Office PowerPoint</Application>
  <PresentationFormat>On-screen Show (4:3)</PresentationFormat>
  <Paragraphs>390</Paragraphs>
  <Slides>37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Microsoft Word 97 - 2003 Document</vt:lpstr>
      <vt:lpstr>Motion Booklet for IEEE 802.11 TGbc</vt:lpstr>
      <vt:lpstr>Abstract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#15 Approve Agenda</vt:lpstr>
      <vt:lpstr>Motion #16 Approve meeting minutes</vt:lpstr>
      <vt:lpstr>Motion #17 Approve telephone conference minutes</vt:lpstr>
      <vt:lpstr>Motion #&lt;yymm&gt;/nn Authorize ad-hoc meetings</vt:lpstr>
      <vt:lpstr>Motion #&lt;yymm&gt;/nn  Authorize Telcons</vt:lpstr>
      <vt:lpstr>Motion #&lt;yymm&gt;/nn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Stephen McCann</cp:lastModifiedBy>
  <cp:revision>35</cp:revision>
  <cp:lastPrinted>1601-01-01T00:00:00Z</cp:lastPrinted>
  <dcterms:created xsi:type="dcterms:W3CDTF">2019-01-14T15:07:49Z</dcterms:created>
  <dcterms:modified xsi:type="dcterms:W3CDTF">2019-03-12T21:17:10Z</dcterms:modified>
  <cp:category/>
</cp:coreProperties>
</file>