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303" r:id="rId4"/>
    <p:sldId id="305" r:id="rId5"/>
    <p:sldId id="306" r:id="rId6"/>
    <p:sldId id="307" r:id="rId7"/>
    <p:sldId id="311" r:id="rId8"/>
    <p:sldId id="308" r:id="rId9"/>
    <p:sldId id="309" r:id="rId10"/>
    <p:sldId id="310" r:id="rId11"/>
    <p:sldId id="312" r:id="rId12"/>
    <p:sldId id="314" r:id="rId13"/>
    <p:sldId id="317" r:id="rId14"/>
    <p:sldId id="318" r:id="rId15"/>
    <p:sldId id="320" r:id="rId16"/>
    <p:sldId id="319" r:id="rId17"/>
    <p:sldId id="315" r:id="rId18"/>
    <p:sldId id="316" r:id="rId19"/>
    <p:sldId id="304" r:id="rId20"/>
    <p:sldId id="271" r:id="rId21"/>
    <p:sldId id="272" r:id="rId22"/>
    <p:sldId id="274" r:id="rId23"/>
    <p:sldId id="298" r:id="rId24"/>
    <p:sldId id="299" r:id="rId25"/>
    <p:sldId id="293" r:id="rId26"/>
    <p:sldId id="297" r:id="rId27"/>
    <p:sldId id="300" r:id="rId28"/>
    <p:sldId id="301" r:id="rId29"/>
    <p:sldId id="302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04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843" autoAdjust="0"/>
    <p:restoredTop sz="94643"/>
  </p:normalViewPr>
  <p:slideViewPr>
    <p:cSldViewPr>
      <p:cViewPr varScale="1">
        <p:scale>
          <a:sx n="108" d="100"/>
          <a:sy n="108" d="100"/>
        </p:scale>
        <p:origin x="49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08AE-2A85-CF43-A309-03F28A07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Session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77551-90CB-8844-8783-103FEFE4CB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561EA3-623B-6742-B3FC-BA117516C5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392F5-B32F-6D43-BE3A-1E99263B90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1B100-F821-0E40-89BA-D5B28D906A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812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663</TotalTime>
  <Words>1083</Words>
  <Application>Microsoft Macintosh PowerPoint</Application>
  <PresentationFormat>On-screen Show (4:3)</PresentationFormat>
  <Paragraphs>310</Paragraphs>
  <Slides>30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 Unicode MS</vt:lpstr>
      <vt:lpstr>MS Gothic</vt:lpstr>
      <vt:lpstr>Arial</vt:lpstr>
      <vt:lpstr>Times New Roman</vt:lpstr>
      <vt:lpstr>802-11-BCS-Chair-Slides-Template</vt:lpstr>
      <vt:lpstr>Dokument</vt:lpstr>
      <vt:lpstr>Motion Booklet for IEEE 802.11 TGbc</vt:lpstr>
      <vt:lpstr>Abstract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Motion Session Template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29</cp:revision>
  <cp:lastPrinted>1601-01-01T00:00:00Z</cp:lastPrinted>
  <dcterms:created xsi:type="dcterms:W3CDTF">2019-01-14T15:07:49Z</dcterms:created>
  <dcterms:modified xsi:type="dcterms:W3CDTF">2019-01-17T17:54:10Z</dcterms:modified>
  <cp:category/>
</cp:coreProperties>
</file>