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0"/>
  </p:notesMasterIdLst>
  <p:handoutMasterIdLst>
    <p:handoutMasterId r:id="rId15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362" r:id="rId54"/>
    <p:sldId id="363" r:id="rId55"/>
    <p:sldId id="364" r:id="rId56"/>
    <p:sldId id="365" r:id="rId57"/>
    <p:sldId id="366" r:id="rId58"/>
    <p:sldId id="367" r:id="rId59"/>
    <p:sldId id="296" r:id="rId60"/>
    <p:sldId id="368" r:id="rId61"/>
    <p:sldId id="371" r:id="rId62"/>
    <p:sldId id="372" r:id="rId63"/>
    <p:sldId id="369" r:id="rId64"/>
    <p:sldId id="370" r:id="rId65"/>
    <p:sldId id="373" r:id="rId66"/>
    <p:sldId id="281" r:id="rId67"/>
    <p:sldId id="386" r:id="rId68"/>
    <p:sldId id="387" r:id="rId69"/>
    <p:sldId id="388" r:id="rId70"/>
    <p:sldId id="390" r:id="rId71"/>
    <p:sldId id="389" r:id="rId72"/>
    <p:sldId id="283" r:id="rId73"/>
    <p:sldId id="394" r:id="rId74"/>
    <p:sldId id="393" r:id="rId75"/>
    <p:sldId id="395" r:id="rId76"/>
    <p:sldId id="396" r:id="rId77"/>
    <p:sldId id="397" r:id="rId78"/>
    <p:sldId id="398" r:id="rId79"/>
    <p:sldId id="284" r:id="rId80"/>
    <p:sldId id="285" r:id="rId81"/>
    <p:sldId id="297" r:id="rId82"/>
    <p:sldId id="402" r:id="rId83"/>
    <p:sldId id="403" r:id="rId84"/>
    <p:sldId id="404" r:id="rId85"/>
    <p:sldId id="405" r:id="rId86"/>
    <p:sldId id="406" r:id="rId87"/>
    <p:sldId id="407" r:id="rId88"/>
    <p:sldId id="408" r:id="rId89"/>
    <p:sldId id="409" r:id="rId90"/>
    <p:sldId id="410" r:id="rId91"/>
    <p:sldId id="411" r:id="rId92"/>
    <p:sldId id="412" r:id="rId93"/>
    <p:sldId id="413" r:id="rId94"/>
    <p:sldId id="414" r:id="rId95"/>
    <p:sldId id="400" r:id="rId96"/>
    <p:sldId id="356" r:id="rId97"/>
    <p:sldId id="357" r:id="rId98"/>
    <p:sldId id="399" r:id="rId99"/>
    <p:sldId id="380" r:id="rId100"/>
    <p:sldId id="301" r:id="rId101"/>
    <p:sldId id="415" r:id="rId102"/>
    <p:sldId id="417" r:id="rId103"/>
    <p:sldId id="418" r:id="rId104"/>
    <p:sldId id="419" r:id="rId105"/>
    <p:sldId id="420" r:id="rId106"/>
    <p:sldId id="416" r:id="rId107"/>
    <p:sldId id="298" r:id="rId108"/>
    <p:sldId id="299" r:id="rId109"/>
    <p:sldId id="300" r:id="rId110"/>
    <p:sldId id="339" r:id="rId111"/>
    <p:sldId id="302" r:id="rId112"/>
    <p:sldId id="320" r:id="rId113"/>
    <p:sldId id="317" r:id="rId114"/>
    <p:sldId id="318" r:id="rId115"/>
    <p:sldId id="321" r:id="rId116"/>
    <p:sldId id="322" r:id="rId117"/>
    <p:sldId id="323" r:id="rId118"/>
    <p:sldId id="324" r:id="rId119"/>
    <p:sldId id="325" r:id="rId120"/>
    <p:sldId id="326" r:id="rId121"/>
    <p:sldId id="332" r:id="rId122"/>
    <p:sldId id="333" r:id="rId123"/>
    <p:sldId id="334" r:id="rId124"/>
    <p:sldId id="335" r:id="rId125"/>
    <p:sldId id="336" r:id="rId126"/>
    <p:sldId id="352" r:id="rId127"/>
    <p:sldId id="338" r:id="rId128"/>
    <p:sldId id="348" r:id="rId129"/>
    <p:sldId id="353" r:id="rId130"/>
    <p:sldId id="355" r:id="rId131"/>
    <p:sldId id="358" r:id="rId132"/>
    <p:sldId id="359" r:id="rId133"/>
    <p:sldId id="360" r:id="rId134"/>
    <p:sldId id="385" r:id="rId135"/>
    <p:sldId id="374" r:id="rId136"/>
    <p:sldId id="375" r:id="rId137"/>
    <p:sldId id="376" r:id="rId138"/>
    <p:sldId id="377" r:id="rId139"/>
    <p:sldId id="379" r:id="rId140"/>
    <p:sldId id="383" r:id="rId141"/>
    <p:sldId id="384" r:id="rId142"/>
    <p:sldId id="391" r:id="rId143"/>
    <p:sldId id="392" r:id="rId144"/>
    <p:sldId id="401" r:id="rId145"/>
    <p:sldId id="304" r:id="rId146"/>
    <p:sldId id="305" r:id="rId147"/>
    <p:sldId id="287" r:id="rId148"/>
    <p:sldId id="286" r:id="rId1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59" autoAdjust="0"/>
    <p:restoredTop sz="99169" autoAdjust="0"/>
  </p:normalViewPr>
  <p:slideViewPr>
    <p:cSldViewPr>
      <p:cViewPr>
        <p:scale>
          <a:sx n="99" d="100"/>
          <a:sy n="99" d="100"/>
        </p:scale>
        <p:origin x="-1208" y="4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589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notesMaster" Target="notesMasters/notesMaster1.xml"/><Relationship Id="rId151" Type="http://schemas.openxmlformats.org/officeDocument/2006/relationships/handoutMaster" Target="handoutMasters/handoutMaster1.xml"/><Relationship Id="rId15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presProps" Target="presProps.xml"/><Relationship Id="rId154" Type="http://schemas.openxmlformats.org/officeDocument/2006/relationships/viewProps" Target="viewProps.xml"/><Relationship Id="rId155" Type="http://schemas.openxmlformats.org/officeDocument/2006/relationships/theme" Target="theme/theme1.xml"/><Relationship Id="rId15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4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#117</a:t>
            </a:r>
            <a:endParaRPr lang="en-US" dirty="0"/>
          </a:p>
        </p:txBody>
      </p:sp>
      <p:sp>
        <p:nvSpPr>
          <p:cNvPr id="3" name="Content Placeholder 2"/>
          <p:cNvSpPr>
            <a:spLocks noGrp="1"/>
          </p:cNvSpPr>
          <p:nvPr>
            <p:ph idx="1"/>
          </p:nvPr>
        </p:nvSpPr>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endParaRPr lang="en-US" dirty="0"/>
          </a:p>
          <a:p>
            <a:r>
              <a:rPr lang="en-US" dirty="0" smtClean="0"/>
              <a:t>SP Result: 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98735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#118</a:t>
            </a:r>
            <a:endParaRPr lang="en-US" dirty="0"/>
          </a:p>
        </p:txBody>
      </p:sp>
      <p:sp>
        <p:nvSpPr>
          <p:cNvPr id="3" name="Content Placeholder 2"/>
          <p:cNvSpPr>
            <a:spLocks noGrp="1"/>
          </p:cNvSpPr>
          <p:nvPr>
            <p:ph idx="1"/>
          </p:nvPr>
        </p:nvSpPr>
        <p:spPr/>
        <p:txBody>
          <a:bodyPr/>
          <a:lstStyle/>
          <a:p>
            <a:r>
              <a:rPr lang="en-US" dirty="0" smtClean="0"/>
              <a:t>Move to accept the draft text in doc 11-18/2128r0.</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30717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#119</a:t>
            </a:r>
            <a:endParaRPr lang="en-US" dirty="0"/>
          </a:p>
        </p:txBody>
      </p:sp>
      <p:sp>
        <p:nvSpPr>
          <p:cNvPr id="3" name="Content Placeholder 2"/>
          <p:cNvSpPr>
            <a:spLocks noGrp="1"/>
          </p:cNvSpPr>
          <p:nvPr>
            <p:ph idx="1"/>
          </p:nvPr>
        </p:nvSpPr>
        <p:spPr/>
        <p:txBody>
          <a:bodyPr/>
          <a:lstStyle/>
          <a:p>
            <a:r>
              <a:rPr lang="en-US" dirty="0" smtClean="0"/>
              <a:t>Move to accept the draft text in doc 11-19/0162r1</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9411157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#120</a:t>
            </a:r>
            <a:endParaRPr lang="en-US" dirty="0"/>
          </a:p>
        </p:txBody>
      </p:sp>
      <p:sp>
        <p:nvSpPr>
          <p:cNvPr id="3" name="Content Placeholder 2"/>
          <p:cNvSpPr>
            <a:spLocks noGrp="1"/>
          </p:cNvSpPr>
          <p:nvPr>
            <p:ph idx="1"/>
          </p:nvPr>
        </p:nvSpPr>
        <p:spPr/>
        <p:txBody>
          <a:bodyPr/>
          <a:lstStyle/>
          <a:p>
            <a:r>
              <a:rPr lang="en-US" dirty="0" smtClean="0"/>
              <a:t>Move to accept the draft text in doc 11-19/0028r3</a:t>
            </a:r>
          </a:p>
          <a:p>
            <a:endParaRPr lang="en-US" dirty="0"/>
          </a:p>
          <a:p>
            <a:r>
              <a:rPr lang="en-US" dirty="0" smtClean="0"/>
              <a:t>Move: </a:t>
            </a:r>
            <a:r>
              <a:rPr lang="en-US" dirty="0" err="1" smtClean="0"/>
              <a:t>Abhishek</a:t>
            </a:r>
            <a:r>
              <a:rPr lang="en-US" dirty="0" smtClean="0"/>
              <a:t>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0919752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#210</a:t>
            </a:r>
            <a:endParaRPr lang="en-US" dirty="0"/>
          </a:p>
        </p:txBody>
      </p:sp>
      <p:sp>
        <p:nvSpPr>
          <p:cNvPr id="3" name="Content Placeholder 2"/>
          <p:cNvSpPr>
            <a:spLocks noGrp="1"/>
          </p:cNvSpPr>
          <p:nvPr>
            <p:ph idx="1"/>
          </p:nvPr>
        </p:nvSpPr>
        <p:spPr/>
        <p:txBody>
          <a:bodyPr/>
          <a:lstStyle/>
          <a:p>
            <a:r>
              <a:rPr lang="en-US" dirty="0" smtClean="0"/>
              <a:t>Move to accept the draft text for option 2 in doc 11-19/0121r3</a:t>
            </a:r>
          </a:p>
          <a:p>
            <a:endParaRPr lang="en-US" dirty="0"/>
          </a:p>
          <a:p>
            <a:r>
              <a:rPr lang="en-US" dirty="0" smtClean="0"/>
              <a:t>Move: </a:t>
            </a:r>
            <a:r>
              <a:rPr lang="en-US" dirty="0" err="1" smtClean="0"/>
              <a:t>Tianyu</a:t>
            </a:r>
            <a:r>
              <a:rPr lang="en-US" dirty="0" smtClean="0"/>
              <a:t> Wu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5523417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770813" cy="4113213"/>
          </a:xfrm>
        </p:spPr>
        <p:txBody>
          <a:bodyPr/>
          <a:lstStyle/>
          <a:p>
            <a:r>
              <a:rPr lang="en-US" sz="4400" dirty="0" smtClean="0"/>
              <a:t>Ignore the rest of the slides</a:t>
            </a:r>
            <a:endParaRPr lang="en-US" sz="4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177733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a:t>
            </a:r>
            <a:r>
              <a:rPr lang="en-GB" dirty="0" smtClean="0"/>
              <a:t>/1698r1</a:t>
            </a:r>
            <a:endParaRPr lang="en-GB" dirty="0"/>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11-18/1868r</a:t>
            </a: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a: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smtClean="0">
                <a:ea typeface="Lucida Grande"/>
                <a:cs typeface="Lucida Grande"/>
              </a:rPr>
              <a:t>16557, </a:t>
            </a:r>
            <a:r>
              <a:rPr lang="en-US" dirty="0" smtClean="0">
                <a:solidFill>
                  <a:srgbClr val="FF0000"/>
                </a:solidFill>
                <a:ea typeface="Lucida Grande"/>
                <a:cs typeface="Lucida Grande"/>
              </a:rPr>
              <a:t>16570</a:t>
            </a:r>
            <a:r>
              <a:rPr lang="en-US" dirty="0" smtClean="0">
                <a:ea typeface="Lucida Grande"/>
                <a:cs typeface="Lucida Grande"/>
              </a:rPr>
              <a:t>, </a:t>
            </a:r>
            <a:r>
              <a:rPr lang="en-US" dirty="0">
                <a:ea typeface="Lucida Grande"/>
                <a:cs typeface="Lucida Grande"/>
              </a:rPr>
              <a:t>16571, 16573, 16574, 16575, 16579, </a:t>
            </a:r>
            <a:r>
              <a:rPr lang="en-US" dirty="0" smtClean="0">
                <a:ea typeface="Lucida Grande"/>
                <a:cs typeface="Lucida Grande"/>
              </a:rPr>
              <a:t>16580 in doc 11-18/1932r5.</a:t>
            </a:r>
          </a:p>
          <a:p>
            <a:endParaRPr lang="en-US" dirty="0">
              <a:ea typeface="Lucida Grande"/>
              <a:cs typeface="Lucida Grande"/>
            </a:endParaRPr>
          </a:p>
          <a:p>
            <a:r>
              <a:rPr lang="en-US" dirty="0" smtClean="0">
                <a:ea typeface="Lucida Grande"/>
                <a:cs typeface="Lucida Grande"/>
              </a:rPr>
              <a:t>Move: Peter </a:t>
            </a:r>
            <a:r>
              <a:rPr lang="en-US" dirty="0" err="1" smtClean="0">
                <a:ea typeface="Lucida Grande"/>
                <a:cs typeface="Lucida Grande"/>
              </a:rPr>
              <a:t>Loc</a:t>
            </a:r>
            <a:r>
              <a:rPr lang="en-US" dirty="0" smtClean="0">
                <a:ea typeface="Lucida Grande"/>
                <a:cs typeface="Lucida Grande"/>
              </a:rPr>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583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15900, 15773, 15635, 15774, 15775, 15046, 16559, 16560, 15726, 15784, </a:t>
            </a:r>
            <a:r>
              <a:rPr lang="en-US" dirty="0" smtClean="0"/>
              <a:t>15785</a:t>
            </a:r>
            <a:r>
              <a:rPr lang="en-US" dirty="0"/>
              <a:t>, 15448, 15449, 15787, 15418, 15125, 16619, 16620, </a:t>
            </a:r>
            <a:r>
              <a:rPr lang="en-US" dirty="0" smtClean="0"/>
              <a:t>15419, 15788, 15126</a:t>
            </a:r>
            <a:r>
              <a:rPr lang="en-US" dirty="0"/>
              <a:t>, 16621, 16622, 16561, 16873, 15725, 15451, 15452, 15789</a:t>
            </a:r>
            <a:br>
              <a:rPr lang="en-US" dirty="0"/>
            </a:br>
            <a:endParaRPr lang="en-US" dirty="0" smtClean="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accept </a:t>
            </a:r>
            <a:r>
              <a:rPr lang="en-US" dirty="0"/>
              <a:t>resolutions to CIDs </a:t>
            </a:r>
            <a:r>
              <a:rPr lang="en-GB" dirty="0">
                <a:solidFill>
                  <a:schemeClr val="tx1"/>
                </a:solidFill>
              </a:rPr>
              <a:t>16605, 15679, 15718, 15071 </a:t>
            </a:r>
            <a:r>
              <a:rPr lang="en-US" dirty="0"/>
              <a:t>in doc 11-</a:t>
            </a:r>
            <a:r>
              <a:rPr lang="en-US" dirty="0" smtClean="0"/>
              <a:t>1887r3</a:t>
            </a:r>
          </a:p>
          <a:p>
            <a:endParaRPr lang="en-US" dirty="0"/>
          </a:p>
          <a:p>
            <a:r>
              <a:rPr lang="en-US" dirty="0" smtClean="0"/>
              <a:t>Move: Zhou </a:t>
            </a:r>
            <a:r>
              <a:rPr lang="en-US" dirty="0" err="1" smtClean="0"/>
              <a:t>Lan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9713545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15687, 15689, 15690, 15692, 15693, 16756 in doc 11-</a:t>
            </a:r>
            <a:r>
              <a:rPr lang="en-GB" dirty="0" smtClean="0"/>
              <a:t>18/1921r4</a:t>
            </a:r>
          </a:p>
          <a:p>
            <a:pPr lvl="0"/>
            <a:endParaRPr lang="en-GB" dirty="0"/>
          </a:p>
          <a:p>
            <a:pPr lvl="0"/>
            <a:r>
              <a:rPr lang="en-GB" dirty="0" smtClean="0"/>
              <a:t>Move: </a:t>
            </a:r>
            <a:r>
              <a:rPr lang="en-GB" dirty="0" err="1" smtClean="0"/>
              <a:t>Menzo</a:t>
            </a:r>
            <a:r>
              <a:rPr lang="en-GB" dirty="0" smtClean="0"/>
              <a:t> </a:t>
            </a:r>
            <a:r>
              <a:rPr lang="en-GB" dirty="0" err="1" smtClean="0"/>
              <a:t>Wentink</a:t>
            </a:r>
            <a:r>
              <a:rPr lang="en-GB" dirty="0" smtClean="0"/>
              <a:t>		Second:</a:t>
            </a:r>
            <a:endParaRPr lang="en-GB" dirty="0"/>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63355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831506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15122, </a:t>
            </a:r>
            <a:r>
              <a:rPr lang="en-GB" dirty="0" smtClean="0"/>
              <a:t>15829 in doc 11-18/1471r4</a:t>
            </a:r>
          </a:p>
          <a:p>
            <a:pPr lvl="0"/>
            <a:endParaRPr lang="en-GB" dirty="0"/>
          </a:p>
          <a:p>
            <a:pPr lvl="0"/>
            <a:r>
              <a:rPr lang="en-GB" dirty="0" smtClean="0"/>
              <a:t>Move: Alfred </a:t>
            </a:r>
            <a:r>
              <a:rPr lang="en-GB" dirty="0" err="1" smtClean="0"/>
              <a:t>Asterjadhi</a:t>
            </a:r>
            <a:r>
              <a:rPr lang="en-GB" dirty="0" smtClean="0"/>
              <a:t>		Second:</a:t>
            </a:r>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6521911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 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620875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09600" y="1905000"/>
            <a:ext cx="7770813" cy="4113213"/>
          </a:xfrm>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r>
              <a:rPr lang="en-US" dirty="0" smtClean="0"/>
              <a:t>SP Result: Y/N/A:20/2/9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307689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draft text in doc 11-18</a:t>
            </a:r>
            <a:r>
              <a:rPr lang="en-US" dirty="0" smtClean="0"/>
              <a:t>/2128r0</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2330004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16123, 16091, 16925, and 16152 in doc 11-18/1506r3</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486373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16542 in doc 11-19/0166r0</a:t>
            </a:r>
          </a:p>
          <a:p>
            <a:endParaRPr lang="en-US" dirty="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9465868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16586 in doc 11-19/0160r0</a:t>
            </a:r>
          </a:p>
          <a:p>
            <a:endParaRPr lang="en-US" dirty="0"/>
          </a:p>
          <a:p>
            <a:r>
              <a:rPr lang="en-US" dirty="0" smtClean="0"/>
              <a:t>Move: Po-Kai Huang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247582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err="1" smtClean="0"/>
              <a:t>acceptaccept</a:t>
            </a:r>
            <a:r>
              <a:rPr lang="en-US" dirty="0" smtClean="0"/>
              <a: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8898298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Move to accept resolution to CID 16535 in doc 11-19/0161r</a:t>
            </a:r>
            <a:r>
              <a:rPr lang="en-US" dirty="0"/>
              <a:t>0</a:t>
            </a:r>
            <a:endParaRPr lang="en-US" dirty="0" smtClean="0"/>
          </a:p>
          <a:p>
            <a:endParaRPr lang="en-US" dirty="0"/>
          </a:p>
          <a:p>
            <a:r>
              <a:rPr lang="en-US" dirty="0" smtClean="0"/>
              <a:t>Move: Sean Coffey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9158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16352, 16353, </a:t>
            </a:r>
            <a:r>
              <a:rPr lang="en-GB" dirty="0" smtClean="0"/>
              <a:t>16927</a:t>
            </a:r>
            <a:r>
              <a:rPr lang="en-US" dirty="0" smtClean="0"/>
              <a:t> in doc 11-19/170r0</a:t>
            </a:r>
          </a:p>
          <a:p>
            <a:endParaRPr lang="en-US" dirty="0"/>
          </a:p>
          <a:p>
            <a:r>
              <a:rPr lang="en-US" dirty="0" smtClean="0"/>
              <a:t>Move: George </a:t>
            </a:r>
            <a:r>
              <a:rPr lang="en-US" dirty="0" err="1" smtClean="0"/>
              <a:t>Cherian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383075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15651 in doc 11-19/0061r5</a:t>
            </a:r>
          </a:p>
          <a:p>
            <a:endParaRPr lang="en-US" dirty="0"/>
          </a:p>
          <a:p>
            <a:r>
              <a:rPr lang="en-US" dirty="0" smtClean="0"/>
              <a:t>Move: </a:t>
            </a:r>
            <a:r>
              <a:rPr lang="en-US" dirty="0" err="1" smtClean="0"/>
              <a:t>Jarkko</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27252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endParaRPr lang="en-GB" dirty="0" smtClean="0"/>
          </a:p>
          <a:p>
            <a:pPr lvl="0"/>
            <a:r>
              <a:rPr lang="en-GB" dirty="0" smtClean="0"/>
              <a:t>Move: </a:t>
            </a:r>
            <a:r>
              <a:rPr lang="en-GB" dirty="0" err="1" smtClean="0"/>
              <a:t>Liwen</a:t>
            </a:r>
            <a:r>
              <a:rPr lang="en-GB" dirty="0" smtClean="0"/>
              <a:t> Chu</a:t>
            </a:r>
            <a:endParaRPr lang="en-GB" dirty="0"/>
          </a:p>
          <a:p>
            <a:pPr lvl="0"/>
            <a:r>
              <a:rPr lang="en-GB" dirty="0" smtClean="0"/>
              <a:t>SP Result:	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6041703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11-18/1907r7</a:t>
            </a:r>
          </a:p>
          <a:p>
            <a:pPr lvl="0"/>
            <a:endParaRPr lang="en-US" dirty="0"/>
          </a:p>
          <a:p>
            <a:pPr lvl="0"/>
            <a:r>
              <a:rPr lang="en-US" dirty="0" smtClean="0"/>
              <a:t>Move: </a:t>
            </a:r>
            <a:r>
              <a:rPr lang="en-US" dirty="0" err="1" smtClean="0"/>
              <a:t>Yasu</a:t>
            </a:r>
            <a:r>
              <a:rPr lang="en-US" dirty="0" smtClean="0"/>
              <a:t> Inoue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51205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567476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 xmlns:a16="http://schemas.microsoft.com/office/drawing/2014/main"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endParaRPr lang="en-US" dirty="0"/>
          </a:p>
        </p:txBody>
      </p:sp>
      <p:sp>
        <p:nvSpPr>
          <p:cNvPr id="4" name="Slide Number Placeholder 3">
            <a:extLst>
              <a:ext uri="{FF2B5EF4-FFF2-40B4-BE49-F238E27FC236}">
                <a16:creationId xmlns=""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 xmlns:a16="http://schemas.microsoft.com/office/drawing/2014/main"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a:extLst>
              <a:ext uri="{FF2B5EF4-FFF2-40B4-BE49-F238E27FC236}">
                <a16:creationId xmlns=""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405"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406"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dirty="0" smtClean="0"/>
              <a:t>Accepted.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16605, 15679, 15718, 15071 </a:t>
            </a:r>
            <a:r>
              <a:rPr lang="en-US" dirty="0" smtClean="0"/>
              <a:t>in doc 11-1887r2?</a:t>
            </a:r>
          </a:p>
          <a:p>
            <a:endParaRPr lang="en-US" dirty="0"/>
          </a:p>
          <a:p>
            <a:r>
              <a:rPr lang="en-US" dirty="0" smtClean="0"/>
              <a:t>No objection to resolutions to CIDs written in black</a:t>
            </a:r>
          </a:p>
          <a:p>
            <a:r>
              <a:rPr lang="en-US" dirty="0" smtClean="0"/>
              <a:t>Resolutions to 16605 and 15071 are approved in r3 – Tuesday PM2.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11-18/1506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16123, 16091, 16925, and 16152 in doc 11-18/1506r3?</a:t>
            </a:r>
          </a:p>
          <a:p>
            <a:endParaRPr lang="en-US" dirty="0"/>
          </a:p>
          <a:p>
            <a:r>
              <a:rPr lang="en-US" dirty="0" smtClean="0"/>
              <a:t>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5023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11-19/0166r0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16542 in doc 11-19/0166r0?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33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11-19/0160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16586 in doc 11-19/0160r0?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9159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11-19/0162 (Po-Kai Huang)</a:t>
            </a:r>
            <a:endParaRPr lang="en-US" dirty="0"/>
          </a:p>
        </p:txBody>
      </p:sp>
      <p:sp>
        <p:nvSpPr>
          <p:cNvPr id="3" name="Content Placeholder 2"/>
          <p:cNvSpPr>
            <a:spLocks noGrp="1"/>
          </p:cNvSpPr>
          <p:nvPr>
            <p:ph idx="1"/>
          </p:nvPr>
        </p:nvSpPr>
        <p:spPr/>
        <p:txBody>
          <a:bodyPr/>
          <a:lstStyle/>
          <a:p>
            <a:r>
              <a:rPr lang="en-US" dirty="0" smtClean="0"/>
              <a:t>Do you accept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005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 in doc 11-19/0097r1?</a:t>
            </a:r>
          </a:p>
          <a:p>
            <a:pPr lvl="0"/>
            <a:endParaRPr lang="en-GB" dirty="0"/>
          </a:p>
          <a:p>
            <a:pPr lvl="0"/>
            <a:r>
              <a:rPr lang="en-GB" dirty="0" smtClean="0"/>
              <a:t>SP deferred – SP was considered during Wednesday PM1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5536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Do you accept resolution to CID 16535 in doc 11-19/0161r)?</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960687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1472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11-18/1821r4?</a:t>
            </a:r>
          </a:p>
          <a:p>
            <a:endParaRPr lang="en-US" dirty="0"/>
          </a:p>
          <a:p>
            <a:r>
              <a:rPr lang="en-US" dirty="0" smtClean="0">
                <a:solidFill>
                  <a:srgbClr val="FF0000"/>
                </a:solidFill>
              </a:rPr>
              <a:t>Y/N/A: 11/22/12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2721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11-18/1822 (Matt Fischer)</a:t>
            </a:r>
            <a:endParaRPr lang="en-US" dirty="0"/>
          </a:p>
        </p:txBody>
      </p:sp>
      <p:sp>
        <p:nvSpPr>
          <p:cNvPr id="3" name="Content Placeholder 2"/>
          <p:cNvSpPr>
            <a:spLocks noGrp="1"/>
          </p:cNvSpPr>
          <p:nvPr>
            <p:ph idx="1"/>
          </p:nvPr>
        </p:nvSpPr>
        <p:spPr/>
        <p:txBody>
          <a:bodyPr/>
          <a:lstStyle/>
          <a:p>
            <a:r>
              <a:rPr lang="en-US" dirty="0" smtClean="0"/>
              <a:t>Do you accept resolutions to CID 16441 and 16440 in doc 11-18/1822r2?</a:t>
            </a:r>
          </a:p>
          <a:p>
            <a:endParaRPr lang="en-US" dirty="0"/>
          </a:p>
          <a:p>
            <a:r>
              <a:rPr lang="en-US" dirty="0" smtClean="0">
                <a:solidFill>
                  <a:srgbClr val="FF0000"/>
                </a:solidFill>
              </a:rPr>
              <a:t>Y/N/A: 11/18/6</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47028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16352, 16353, </a:t>
            </a:r>
            <a:r>
              <a:rPr lang="en-GB" dirty="0" smtClean="0"/>
              <a:t>16927</a:t>
            </a:r>
            <a:r>
              <a:rPr lang="en-US" dirty="0" smtClean="0"/>
              <a:t> in doc 11-19/170r0?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4893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15651 in doc 11-19/0061r5?</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1329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draft text in doc 11-19/0028?</a:t>
            </a:r>
          </a:p>
          <a:p>
            <a:endParaRPr lang="en-US" dirty="0"/>
          </a:p>
          <a:p>
            <a:r>
              <a:rPr lang="en-US" dirty="0" smtClean="0"/>
              <a:t>SP deferred </a:t>
            </a:r>
            <a:r>
              <a:rPr lang="en-US" dirty="0" smtClean="0">
                <a:sym typeface="Wingdings"/>
              </a:rPr>
              <a:t> Tuesday PM3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54800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r>
              <a:rPr lang="en-GB" dirty="0" smtClean="0"/>
              <a:t>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82836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11-18/1807r7?</a:t>
            </a:r>
          </a:p>
          <a:p>
            <a:pPr lvl="0"/>
            <a:endParaRPr lang="en-US" dirty="0"/>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481996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11-19/0095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CIDs 15121 and 15825 in doc 11-19/0095r2?</a:t>
            </a:r>
          </a:p>
          <a:p>
            <a:endParaRPr lang="en-US" dirty="0"/>
          </a:p>
          <a:p>
            <a:r>
              <a:rPr lang="en-US" dirty="0" smtClean="0"/>
              <a:t>No SP.</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973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pPr>
              <a:buFontTx/>
              <a:buChar char="-"/>
            </a:pPr>
            <a:r>
              <a:rPr lang="en-US" dirty="0" smtClean="0"/>
              <a:t>Option 1 in doc 11-18/0180r1 - 14</a:t>
            </a:r>
          </a:p>
          <a:p>
            <a:pPr>
              <a:buFontTx/>
              <a:buChar char="-"/>
            </a:pPr>
            <a:r>
              <a:rPr lang="en-US" dirty="0" smtClean="0"/>
              <a:t>Option 2 in doc 11-18/0180r1 - 13</a:t>
            </a:r>
          </a:p>
          <a:p>
            <a:pPr>
              <a:buFontTx/>
              <a:buChar char="-"/>
            </a:pPr>
            <a:r>
              <a:rPr lang="en-US" dirty="0" smtClean="0"/>
              <a:t>Do nothing in 11ax (leave it for 11az) </a:t>
            </a:r>
            <a:r>
              <a:rPr lang="en-US" smtClean="0"/>
              <a:t>- 24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042332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11-19/0180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 15824 in doc 11-19/180r1?</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29538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In doc 11-19/0121r2, which option do you prefer</a:t>
            </a:r>
          </a:p>
          <a:p>
            <a:endParaRPr lang="en-US" dirty="0"/>
          </a:p>
          <a:p>
            <a:pPr>
              <a:buFontTx/>
              <a:buChar char="-"/>
            </a:pPr>
            <a:r>
              <a:rPr lang="en-US" dirty="0" smtClean="0"/>
              <a:t>Option 1 - 25</a:t>
            </a:r>
          </a:p>
          <a:p>
            <a:pPr>
              <a:buFontTx/>
              <a:buChar char="-"/>
            </a:pPr>
            <a:r>
              <a:rPr lang="en-US" dirty="0" smtClean="0"/>
              <a:t>Option 2 - 43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0200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11-19/0121 (</a:t>
            </a:r>
            <a:r>
              <a:rPr lang="en-US" dirty="0" err="1" smtClean="0"/>
              <a:t>Tianyu</a:t>
            </a:r>
            <a:r>
              <a:rPr lang="en-US" dirty="0" smtClean="0"/>
              <a:t> Wu)</a:t>
            </a:r>
            <a:endParaRPr lang="en-US" dirty="0"/>
          </a:p>
        </p:txBody>
      </p:sp>
      <p:sp>
        <p:nvSpPr>
          <p:cNvPr id="3" name="Content Placeholder 2"/>
          <p:cNvSpPr>
            <a:spLocks noGrp="1"/>
          </p:cNvSpPr>
          <p:nvPr>
            <p:ph idx="1"/>
          </p:nvPr>
        </p:nvSpPr>
        <p:spPr/>
        <p:txBody>
          <a:bodyPr/>
          <a:lstStyle/>
          <a:p>
            <a:r>
              <a:rPr lang="en-US" dirty="0" smtClean="0"/>
              <a:t>Do you accept the draft text for option 2 in doc 11-19/0121r2?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54564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the draft text in doc 11-19/0028r2?</a:t>
            </a:r>
          </a:p>
          <a:p>
            <a:endParaRPr lang="en-US" dirty="0"/>
          </a:p>
          <a:p>
            <a:r>
              <a:rPr lang="en-US" dirty="0" smtClean="0"/>
              <a:t>Y/N/A: 32/13/8</a:t>
            </a:r>
          </a:p>
          <a:p>
            <a:endParaRPr lang="en-US" dirty="0" smtClean="0"/>
          </a:p>
          <a:p>
            <a:r>
              <a:rPr lang="en-US" dirty="0"/>
              <a:t>Do you agree to accept the draft text in doc 11-19/</a:t>
            </a:r>
            <a:r>
              <a:rPr lang="en-US" dirty="0" smtClean="0"/>
              <a:t>0028r3?</a:t>
            </a:r>
            <a:endParaRPr lang="en-US" dirty="0"/>
          </a:p>
          <a:p>
            <a:endParaRPr lang="en-US" dirty="0"/>
          </a:p>
          <a:p>
            <a:r>
              <a:rPr lang="en-US" dirty="0" smtClean="0"/>
              <a:t>Accepted with no objection.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238422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11-18/1828 (</a:t>
            </a:r>
            <a:r>
              <a:rPr lang="en-US" dirty="0" err="1" smtClean="0"/>
              <a:t>Wookbong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16444 and 15178 in doc 11-18/1828r4?</a:t>
            </a:r>
          </a:p>
          <a:p>
            <a:endParaRPr lang="en-US" dirty="0"/>
          </a:p>
          <a:p>
            <a:r>
              <a:rPr lang="en-US" dirty="0" smtClean="0"/>
              <a:t>Y/N/A: 26/46/2</a:t>
            </a:r>
          </a:p>
          <a:p>
            <a:endParaRPr lang="en-US" dirty="0"/>
          </a:p>
          <a:p>
            <a:r>
              <a:rPr lang="en-US" dirty="0" smtClean="0">
                <a:solidFill>
                  <a:srgbClr val="FF0000"/>
                </a:solidFill>
              </a:rPr>
              <a:t>Do you accept rejected as the resolution to the CIDs 16444 and 15178. A proposal was </a:t>
            </a:r>
            <a:r>
              <a:rPr lang="en-US" dirty="0" smtClean="0">
                <a:solidFill>
                  <a:srgbClr val="FF0000"/>
                </a:solidFill>
              </a:rPr>
              <a:t>made in doc 11-18/1828 to add a new mode of operation. After debating the issue a </a:t>
            </a:r>
            <a:r>
              <a:rPr lang="en-US" dirty="0" smtClean="0">
                <a:solidFill>
                  <a:srgbClr val="FF0000"/>
                </a:solidFill>
              </a:rPr>
              <a:t>straw </a:t>
            </a:r>
            <a:r>
              <a:rPr lang="en-US" dirty="0">
                <a:solidFill>
                  <a:srgbClr val="FF0000"/>
                </a:solidFill>
              </a:rPr>
              <a:t>poll indicates that a technical consensus of 75% would not be achieved in an equivalent </a:t>
            </a:r>
            <a:r>
              <a:rPr lang="en-US" dirty="0" smtClean="0">
                <a:solidFill>
                  <a:srgbClr val="FF0000"/>
                </a:solidFill>
              </a:rPr>
              <a:t>motion”</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836862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Passed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763733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a:t>
            </a:r>
            <a:r>
              <a:rPr lang="en-US" dirty="0" smtClean="0"/>
              <a:t> in doc 11-19/0097r3?</a:t>
            </a:r>
          </a:p>
          <a:p>
            <a:pPr lvl="0"/>
            <a:endParaRPr lang="en-US" dirty="0"/>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952458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Approved Edits in D3.1		-  Approved Edits in D3.2</a:t>
            </a:r>
          </a:p>
          <a:p>
            <a:pPr>
              <a:buFontTx/>
              <a:buChar char="-"/>
            </a:pPr>
            <a:r>
              <a:rPr lang="en-US" sz="2000" dirty="0" smtClean="0"/>
              <a:t>Approved Edits in D3.3		- Editorials </a:t>
            </a:r>
          </a:p>
          <a:p>
            <a:pPr>
              <a:buFontTx/>
              <a:buChar char="-"/>
            </a:pPr>
            <a:r>
              <a:rPr lang="en-US" sz="2000" dirty="0" smtClean="0"/>
              <a:t>Editorials in D3.1			- Editorials in D3.2</a:t>
            </a:r>
          </a:p>
          <a:p>
            <a:pPr>
              <a:buFontTx/>
              <a:buChar char="-"/>
            </a:pPr>
            <a:endParaRPr lang="en-US" sz="2000" dirty="0" smtClean="0"/>
          </a:p>
          <a:p>
            <a:pPr marL="0" indent="0"/>
            <a:r>
              <a:rPr lang="en-US" sz="2000" dirty="0" smtClean="0"/>
              <a:t>in doc 11-18/1123rx</a:t>
            </a:r>
          </a:p>
          <a:p>
            <a:pPr marL="0" indent="0"/>
            <a:endParaRPr lang="en-US" sz="2000" dirty="0"/>
          </a:p>
          <a:p>
            <a:pPr marL="0" indent="0"/>
            <a:r>
              <a:rPr lang="en-US" sz="2000" dirty="0" smtClean="0"/>
              <a:t>Move: Robert Stacey		Second: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017610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Move to accept resolutions to CIDs in the following comment groups:</a:t>
            </a:r>
          </a:p>
          <a:p>
            <a:pPr>
              <a:buFontTx/>
              <a:buChar char="-"/>
            </a:pPr>
            <a:r>
              <a:rPr lang="en-US" sz="2000" dirty="0" smtClean="0"/>
              <a:t>Alfred 18/1211 27.16.1 6GHz</a:t>
            </a:r>
          </a:p>
          <a:p>
            <a:pPr>
              <a:buFontTx/>
              <a:buChar char="-"/>
            </a:pPr>
            <a:r>
              <a:rPr lang="en-US" sz="2000" dirty="0"/>
              <a:t>Alfred 18/1472 27-7-</a:t>
            </a:r>
            <a:r>
              <a:rPr lang="en-US" sz="2000" dirty="0" smtClean="0"/>
              <a:t>4</a:t>
            </a:r>
          </a:p>
          <a:p>
            <a:pPr>
              <a:buFontTx/>
              <a:buChar char="-"/>
            </a:pPr>
            <a:r>
              <a:rPr lang="en-US" sz="2000" dirty="0"/>
              <a:t>Alfred 18/1697 </a:t>
            </a:r>
            <a:r>
              <a:rPr lang="en-US" sz="2000" dirty="0" smtClean="0"/>
              <a:t>27.7.3</a:t>
            </a:r>
          </a:p>
          <a:p>
            <a:pPr>
              <a:buFontTx/>
              <a:buChar char="-"/>
            </a:pPr>
            <a:r>
              <a:rPr lang="en-US" sz="2000" dirty="0"/>
              <a:t>Alfred 18/1698 </a:t>
            </a:r>
            <a:r>
              <a:rPr lang="en-US" sz="2000" dirty="0" err="1"/>
              <a:t>Misc</a:t>
            </a:r>
            <a:r>
              <a:rPr lang="en-US" sz="2000" dirty="0"/>
              <a:t> Part </a:t>
            </a:r>
            <a:r>
              <a:rPr lang="en-US" sz="2000" dirty="0" smtClean="0"/>
              <a:t>2</a:t>
            </a:r>
          </a:p>
          <a:p>
            <a:pPr>
              <a:buFontTx/>
              <a:buChar char="-"/>
            </a:pPr>
            <a:r>
              <a:rPr lang="en-US" sz="2000" dirty="0" err="1"/>
              <a:t>ChaoChun</a:t>
            </a:r>
            <a:r>
              <a:rPr lang="en-US" sz="2000" dirty="0"/>
              <a:t> 18/1855 </a:t>
            </a:r>
            <a:r>
              <a:rPr lang="en-US" sz="2000" dirty="0" smtClean="0"/>
              <a:t>QTP</a:t>
            </a:r>
          </a:p>
          <a:p>
            <a:pPr>
              <a:buFontTx/>
              <a:buChar char="-"/>
            </a:pPr>
            <a:r>
              <a:rPr lang="en-US" sz="2000" dirty="0"/>
              <a:t>George 19/0170 </a:t>
            </a:r>
            <a:r>
              <a:rPr lang="en-US" sz="2000" dirty="0" err="1"/>
              <a:t>Ack</a:t>
            </a:r>
            <a:r>
              <a:rPr lang="en-US" sz="2000" dirty="0"/>
              <a:t> </a:t>
            </a:r>
            <a:r>
              <a:rPr lang="en-US" sz="2000" dirty="0" smtClean="0"/>
              <a:t>related</a:t>
            </a:r>
          </a:p>
          <a:p>
            <a:pPr>
              <a:buFontTx/>
              <a:buChar char="-"/>
            </a:pPr>
            <a:r>
              <a:rPr lang="en-US" sz="2000" dirty="0" err="1"/>
              <a:t>Guoqing</a:t>
            </a:r>
            <a:r>
              <a:rPr lang="en-US" sz="2000" dirty="0"/>
              <a:t> 18/1868 Clause </a:t>
            </a:r>
            <a:r>
              <a:rPr lang="en-US" sz="2000" dirty="0" smtClean="0"/>
              <a:t>4</a:t>
            </a:r>
          </a:p>
          <a:p>
            <a:pPr>
              <a:buFontTx/>
              <a:buChar char="-"/>
            </a:pPr>
            <a:r>
              <a:rPr lang="en-US" sz="2000" dirty="0" err="1" smtClean="0"/>
              <a:t>Guoqing</a:t>
            </a:r>
            <a:r>
              <a:rPr lang="en-US" sz="2000" dirty="0" smtClean="0"/>
              <a:t> </a:t>
            </a:r>
            <a:r>
              <a:rPr lang="en-US" sz="2000" dirty="0"/>
              <a:t>19/0120 Definitions</a:t>
            </a:r>
            <a:endParaRPr lang="en-US" sz="2000" dirty="0" smtClean="0"/>
          </a:p>
          <a:p>
            <a:pPr>
              <a:buFontTx/>
              <a:buChar char="-"/>
            </a:pPr>
            <a:r>
              <a:rPr lang="en-US" sz="2000" dirty="0" err="1"/>
              <a:t>Huizhao</a:t>
            </a:r>
            <a:r>
              <a:rPr lang="en-US" sz="2000" dirty="0"/>
              <a:t> 18/1995 Duration based </a:t>
            </a:r>
            <a:r>
              <a:rPr lang="en-US" sz="2000" dirty="0" smtClean="0"/>
              <a:t>RTS</a:t>
            </a:r>
          </a:p>
          <a:p>
            <a:pPr>
              <a:buFontTx/>
              <a:buChar char="-"/>
            </a:pPr>
            <a:r>
              <a:rPr lang="en-US" sz="2000" dirty="0" err="1"/>
              <a:t>Jarkko</a:t>
            </a:r>
            <a:r>
              <a:rPr lang="en-US" sz="2000" dirty="0"/>
              <a:t> 18/1831 OM Control</a:t>
            </a:r>
            <a:endParaRPr lang="en-US"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302167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0813" cy="4113213"/>
          </a:xfrm>
        </p:spPr>
        <p:txBody>
          <a:bodyPr/>
          <a:lstStyle/>
          <a:p>
            <a:pPr>
              <a:buFontTx/>
              <a:buChar char="-"/>
            </a:pPr>
            <a:r>
              <a:rPr lang="en-US" sz="2000" dirty="0" err="1" smtClean="0"/>
              <a:t>Jarkko</a:t>
            </a:r>
            <a:r>
              <a:rPr lang="en-US" sz="2000" dirty="0" smtClean="0"/>
              <a:t> </a:t>
            </a:r>
            <a:r>
              <a:rPr lang="en-US" sz="2000" dirty="0"/>
              <a:t>19/0061 6 GHz </a:t>
            </a:r>
            <a:r>
              <a:rPr lang="en-US" sz="2000" dirty="0" smtClean="0"/>
              <a:t>Discovery</a:t>
            </a:r>
          </a:p>
          <a:p>
            <a:pPr>
              <a:buFontTx/>
              <a:buChar char="-"/>
            </a:pPr>
            <a:r>
              <a:rPr lang="en-US" sz="2000" dirty="0"/>
              <a:t>Laurent 18/1866r2 OBSS </a:t>
            </a:r>
            <a:r>
              <a:rPr lang="en-US" sz="2000" dirty="0" smtClean="0"/>
              <a:t>PD</a:t>
            </a:r>
          </a:p>
          <a:p>
            <a:pPr>
              <a:buFontTx/>
              <a:buChar char="-"/>
            </a:pPr>
            <a:r>
              <a:rPr lang="pl-PL" sz="2000" dirty="0" err="1"/>
              <a:t>Liwen</a:t>
            </a:r>
            <a:r>
              <a:rPr lang="pl-PL" sz="2000" dirty="0"/>
              <a:t> 18/1487 </a:t>
            </a:r>
            <a:r>
              <a:rPr lang="pl-PL" sz="2000" dirty="0" smtClean="0"/>
              <a:t>27.5.3.2.3</a:t>
            </a:r>
          </a:p>
          <a:p>
            <a:pPr>
              <a:buFontTx/>
              <a:buChar char="-"/>
            </a:pPr>
            <a:r>
              <a:rPr lang="pl-PL" sz="2000" dirty="0" err="1"/>
              <a:t>Liwen</a:t>
            </a:r>
            <a:r>
              <a:rPr lang="pl-PL" sz="2000" dirty="0"/>
              <a:t> 18/1975 </a:t>
            </a:r>
            <a:r>
              <a:rPr lang="pl-PL" sz="2000" dirty="0" smtClean="0"/>
              <a:t>27.5.3.4</a:t>
            </a:r>
          </a:p>
          <a:p>
            <a:pPr>
              <a:buFontTx/>
              <a:buChar char="-"/>
            </a:pPr>
            <a:r>
              <a:rPr lang="nl-NL" sz="2000" dirty="0" err="1"/>
              <a:t>Liwen</a:t>
            </a:r>
            <a:r>
              <a:rPr lang="nl-NL" sz="2000" dirty="0"/>
              <a:t> 18/2040 </a:t>
            </a:r>
            <a:r>
              <a:rPr lang="nl-NL" sz="2000" dirty="0" err="1" smtClean="0"/>
              <a:t>Misc</a:t>
            </a:r>
            <a:endParaRPr lang="nl-NL" sz="2000" dirty="0" smtClean="0"/>
          </a:p>
          <a:p>
            <a:pPr>
              <a:buFontTx/>
              <a:buChar char="-"/>
            </a:pPr>
            <a:r>
              <a:rPr lang="nl-NL" sz="2000" dirty="0" err="1"/>
              <a:t>Liwen</a:t>
            </a:r>
            <a:r>
              <a:rPr lang="nl-NL" sz="2000" dirty="0"/>
              <a:t> 19/0098 </a:t>
            </a:r>
            <a:r>
              <a:rPr lang="nl-NL" sz="2000" dirty="0" err="1" smtClean="0"/>
              <a:t>Misc</a:t>
            </a:r>
            <a:endParaRPr lang="nl-NL" sz="2000" dirty="0" smtClean="0"/>
          </a:p>
          <a:p>
            <a:pPr>
              <a:buFontTx/>
              <a:buChar char="-"/>
            </a:pPr>
            <a:r>
              <a:rPr lang="sv-SE" sz="2000" dirty="0"/>
              <a:t>Matt 19/0140 MAC </a:t>
            </a:r>
            <a:r>
              <a:rPr lang="sv-SE" sz="2000" dirty="0" err="1" smtClean="0"/>
              <a:t>Misc</a:t>
            </a:r>
            <a:endParaRPr lang="sv-SE" sz="2000" dirty="0" smtClean="0"/>
          </a:p>
          <a:p>
            <a:pPr>
              <a:buFontTx/>
              <a:buChar char="-"/>
            </a:pPr>
            <a:r>
              <a:rPr lang="en-US" sz="2000" dirty="0" err="1"/>
              <a:t>Menzo</a:t>
            </a:r>
            <a:r>
              <a:rPr lang="en-US" sz="2000" dirty="0"/>
              <a:t> 18/1921 </a:t>
            </a:r>
            <a:r>
              <a:rPr lang="en-US" sz="2000" dirty="0" smtClean="0"/>
              <a:t>Sounding</a:t>
            </a:r>
          </a:p>
          <a:p>
            <a:pPr>
              <a:buFontTx/>
              <a:buChar char="-"/>
            </a:pPr>
            <a:r>
              <a:rPr lang="en-US" sz="2000" dirty="0"/>
              <a:t>Ming 19/0076 </a:t>
            </a:r>
            <a:r>
              <a:rPr lang="en-US" sz="2000" dirty="0" smtClean="0"/>
              <a:t>Fragmentation</a:t>
            </a:r>
          </a:p>
          <a:p>
            <a:pPr>
              <a:buFontTx/>
              <a:buChar char="-"/>
            </a:pPr>
            <a:r>
              <a:rPr lang="en-US" sz="2000" dirty="0"/>
              <a:t>Osama 18/1876 </a:t>
            </a:r>
            <a:r>
              <a:rPr lang="en-US" sz="2000" dirty="0" err="1"/>
              <a:t>Misc</a:t>
            </a:r>
            <a:r>
              <a:rPr lang="en-US" sz="2000" dirty="0"/>
              <a:t> </a:t>
            </a:r>
            <a:r>
              <a:rPr lang="en-US" sz="2000" dirty="0" smtClean="0"/>
              <a:t>MAC</a:t>
            </a:r>
          </a:p>
          <a:p>
            <a:pPr>
              <a:buFontTx/>
              <a:buChar char="-"/>
            </a:pPr>
            <a:r>
              <a:rPr lang="de-DE" sz="2000" dirty="0"/>
              <a:t>Peter 18/1932 </a:t>
            </a:r>
            <a:r>
              <a:rPr lang="de-DE" sz="2000" dirty="0" err="1" smtClean="0"/>
              <a:t>Misc</a:t>
            </a:r>
            <a:endParaRPr lang="de-DE" sz="2000" dirty="0" smtClean="0"/>
          </a:p>
          <a:p>
            <a:pPr>
              <a:buFontTx/>
              <a:buChar char="-"/>
            </a:pPr>
            <a:r>
              <a:rPr lang="en-US" sz="2000" dirty="0"/>
              <a:t>Sean 19/0161 Spatial Reuse</a:t>
            </a:r>
            <a:endParaRPr lang="en-US" sz="2000" dirty="0" smtClean="0"/>
          </a:p>
          <a:p>
            <a:pPr>
              <a:buFontTx/>
              <a:buChar char="-"/>
            </a:pPr>
            <a:endParaRPr lang="en-US" sz="2000" dirty="0" smtClean="0"/>
          </a:p>
          <a:p>
            <a:pPr>
              <a:buFontTx/>
              <a:buChar char="-"/>
            </a:pPr>
            <a:endParaRPr lang="sv-SE" sz="2000" dirty="0" smtClean="0"/>
          </a:p>
          <a:p>
            <a:pPr>
              <a:buFontTx/>
              <a:buChar char="-"/>
            </a:pPr>
            <a:endParaRPr lang="nl-NL" sz="2000" dirty="0" smtClean="0"/>
          </a:p>
          <a:p>
            <a:pPr>
              <a:buFontTx/>
              <a:buChar char="-"/>
            </a:pPr>
            <a:endParaRPr lang="nl-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72595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770813" cy="4113213"/>
          </a:xfrm>
        </p:spPr>
        <p:txBody>
          <a:bodyPr/>
          <a:lstStyle/>
          <a:p>
            <a:pPr>
              <a:buFontTx/>
              <a:buChar char="-"/>
            </a:pPr>
            <a:r>
              <a:rPr lang="es-ES_tradnl" sz="2000" dirty="0" smtClean="0"/>
              <a:t>Tomo </a:t>
            </a:r>
            <a:r>
              <a:rPr lang="es-ES_tradnl" sz="2000" dirty="0"/>
              <a:t>18/1851 </a:t>
            </a:r>
            <a:r>
              <a:rPr lang="es-ES_tradnl" sz="2000" dirty="0" smtClean="0"/>
              <a:t>9.3.1.9</a:t>
            </a:r>
          </a:p>
          <a:p>
            <a:pPr>
              <a:buFontTx/>
              <a:buChar char="-"/>
            </a:pPr>
            <a:r>
              <a:rPr lang="es-ES_tradnl" sz="2000" dirty="0" smtClean="0"/>
              <a:t> T</a:t>
            </a:r>
            <a:r>
              <a:rPr lang="en-US" sz="2000" dirty="0" err="1" smtClean="0"/>
              <a:t>omo</a:t>
            </a:r>
            <a:r>
              <a:rPr lang="en-US" sz="2000" dirty="0" smtClean="0"/>
              <a:t> </a:t>
            </a:r>
            <a:r>
              <a:rPr lang="en-US" sz="2000" dirty="0"/>
              <a:t>18/1853 10.3.7, 3.1, 3.2, and </a:t>
            </a:r>
            <a:r>
              <a:rPr lang="en-US" sz="2000" dirty="0" smtClean="0"/>
              <a:t>27.5.1.1</a:t>
            </a:r>
          </a:p>
          <a:p>
            <a:pPr>
              <a:buFontTx/>
              <a:buChar char="-"/>
            </a:pPr>
            <a:r>
              <a:rPr lang="es-ES_tradnl" sz="2000" dirty="0" err="1"/>
              <a:t>Yasu</a:t>
            </a:r>
            <a:r>
              <a:rPr lang="es-ES_tradnl" sz="2000" dirty="0"/>
              <a:t> 18/1807 </a:t>
            </a:r>
            <a:r>
              <a:rPr lang="es-ES_tradnl" sz="2000" dirty="0" err="1" smtClean="0"/>
              <a:t>Misc</a:t>
            </a:r>
            <a:endParaRPr lang="es-ES_tradnl" sz="2000" dirty="0" smtClean="0"/>
          </a:p>
          <a:p>
            <a:pPr>
              <a:buFontTx/>
              <a:buChar char="-"/>
            </a:pPr>
            <a:r>
              <a:rPr lang="cs-CZ" sz="2000" dirty="0" err="1"/>
              <a:t>Zhou</a:t>
            </a:r>
            <a:r>
              <a:rPr lang="cs-CZ" sz="2000" dirty="0"/>
              <a:t> 18/1887 </a:t>
            </a:r>
            <a:r>
              <a:rPr lang="cs-CZ" sz="2000" dirty="0" smtClean="0"/>
              <a:t>27.5</a:t>
            </a:r>
          </a:p>
          <a:p>
            <a:pPr>
              <a:buFontTx/>
              <a:buChar char="-"/>
            </a:pPr>
            <a:r>
              <a:rPr lang="cs-CZ" sz="2000" dirty="0" err="1"/>
              <a:t>Zhou</a:t>
            </a:r>
            <a:r>
              <a:rPr lang="cs-CZ" sz="2000" dirty="0"/>
              <a:t> 19/0166 </a:t>
            </a:r>
            <a:r>
              <a:rPr lang="cs-CZ" sz="2000" dirty="0" smtClean="0"/>
              <a:t>BQR</a:t>
            </a:r>
          </a:p>
          <a:p>
            <a:pPr>
              <a:buFontTx/>
              <a:buChar char="-"/>
            </a:pPr>
            <a:r>
              <a:rPr lang="en-US" sz="2000" dirty="0" err="1"/>
              <a:t>Xiaogang</a:t>
            </a:r>
            <a:r>
              <a:rPr lang="en-US" sz="2000" dirty="0"/>
              <a:t> 18/2033 Sounding</a:t>
            </a:r>
            <a:endParaRPr lang="cs-CZ" sz="2000" dirty="0" smtClean="0"/>
          </a:p>
          <a:p>
            <a:pPr>
              <a:buFontTx/>
              <a:buChar char="-"/>
            </a:pPr>
            <a:endParaRPr lang="cs-CZ" sz="2000" dirty="0"/>
          </a:p>
          <a:p>
            <a:pPr>
              <a:buFontTx/>
              <a:buChar char="-"/>
            </a:pPr>
            <a:r>
              <a:rPr lang="cs-CZ" sz="2000" dirty="0" smtClean="0"/>
              <a:t>In doc 11-18/1123r</a:t>
            </a:r>
          </a:p>
          <a:p>
            <a:pPr>
              <a:buFontTx/>
              <a:buChar char="-"/>
            </a:pPr>
            <a:r>
              <a:rPr lang="cs-CZ" sz="2000" dirty="0" err="1" smtClean="0"/>
              <a:t>Move</a:t>
            </a:r>
            <a:r>
              <a:rPr lang="cs-CZ" sz="2000" dirty="0" smtClean="0"/>
              <a:t>:		Second:</a:t>
            </a:r>
          </a:p>
          <a:p>
            <a:pPr>
              <a:buFontTx/>
              <a:buChar char="-"/>
            </a:pPr>
            <a:endParaRPr lang="es-ES_tradnl" sz="2000" dirty="0" smtClean="0"/>
          </a:p>
          <a:p>
            <a:pPr>
              <a:buFontTx/>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614020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18/1471 27.16.1 6 </a:t>
            </a:r>
            <a:r>
              <a:rPr lang="en-US" sz="2000" dirty="0" smtClean="0"/>
              <a:t>GHz</a:t>
            </a:r>
          </a:p>
          <a:p>
            <a:pPr marL="0" indent="0"/>
            <a:endParaRPr lang="en-US" sz="2000" dirty="0" smtClean="0"/>
          </a:p>
          <a:p>
            <a:pPr marL="0" indent="0"/>
            <a:r>
              <a:rPr lang="en-US" sz="2000" dirty="0" smtClean="0"/>
              <a:t>In doc 11-18/1123rxx</a:t>
            </a:r>
          </a:p>
          <a:p>
            <a:pPr marL="0" indent="0"/>
            <a:endParaRPr lang="en-US" sz="2000" dirty="0"/>
          </a:p>
          <a:p>
            <a:pPr marL="0" indent="0"/>
            <a:r>
              <a:rPr lang="en-US" sz="2000" dirty="0" smtClean="0"/>
              <a:t>Move: Alfred </a:t>
            </a:r>
            <a:r>
              <a:rPr lang="en-US" sz="2000" dirty="0" err="1" smtClean="0"/>
              <a:t>Asterjadhi</a:t>
            </a:r>
            <a:r>
              <a:rPr lang="en-US" sz="2000" dirty="0" smtClean="0"/>
              <a:t>			Second:</a:t>
            </a:r>
          </a:p>
          <a:p>
            <a:pPr marL="0" indent="0"/>
            <a:r>
              <a:rPr lang="en-US" sz="2000" dirty="0" smtClean="0"/>
              <a:t>SP result: 32/3/9</a:t>
            </a: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364570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a:t>
            </a:r>
          </a:p>
          <a:p>
            <a:endParaRPr lang="en-US" sz="2000" dirty="0"/>
          </a:p>
          <a:p>
            <a:pPr>
              <a:buFontTx/>
              <a:buChar char="-"/>
            </a:pPr>
            <a:r>
              <a:rPr lang="en-US" sz="2000" dirty="0" smtClean="0"/>
              <a:t>Alfred </a:t>
            </a:r>
            <a:r>
              <a:rPr lang="en-US" sz="2000" dirty="0"/>
              <a:t>18/1211 27.16.1 6 </a:t>
            </a:r>
            <a:r>
              <a:rPr lang="en-US" sz="2000" dirty="0" smtClean="0"/>
              <a:t>GHz</a:t>
            </a:r>
          </a:p>
          <a:p>
            <a:pPr marL="0" indent="0"/>
            <a:endParaRPr lang="en-US" sz="2000" dirty="0"/>
          </a:p>
          <a:p>
            <a:pPr marL="0" indent="0"/>
            <a:r>
              <a:rPr lang="en-US" sz="2000" dirty="0" smtClean="0"/>
              <a:t>In doc 11-18/1123rxx</a:t>
            </a:r>
          </a:p>
          <a:p>
            <a:pPr marL="0" indent="0"/>
            <a:endParaRPr lang="en-US" sz="2000" dirty="0"/>
          </a:p>
          <a:p>
            <a:pPr marL="0" indent="0"/>
            <a:r>
              <a:rPr lang="en-US" sz="2000" dirty="0" smtClean="0"/>
              <a:t>Move:	Alfred </a:t>
            </a:r>
            <a:r>
              <a:rPr lang="en-US" sz="2000" dirty="0" err="1" smtClean="0"/>
              <a:t>Asterjadhi</a:t>
            </a:r>
            <a:r>
              <a:rPr lang="en-US" sz="2000" dirty="0" smtClean="0"/>
              <a:t>		Second:	</a:t>
            </a:r>
          </a:p>
          <a:p>
            <a:pPr marL="0" indent="0"/>
            <a:r>
              <a:rPr lang="en-US" sz="2000" dirty="0" smtClean="0"/>
              <a:t>SP Result: 46/0/5</a:t>
            </a:r>
          </a:p>
          <a:p>
            <a:pPr marL="0" indent="0"/>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42880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pl-PL" sz="2000" dirty="0" err="1"/>
              <a:t>Liwen</a:t>
            </a:r>
            <a:r>
              <a:rPr lang="pl-PL" sz="2000" dirty="0"/>
              <a:t> 18/1859 </a:t>
            </a:r>
            <a:r>
              <a:rPr lang="pl-PL" sz="2000" dirty="0" smtClean="0"/>
              <a:t>27.10.4</a:t>
            </a:r>
          </a:p>
          <a:p>
            <a:pPr marL="0" indent="0"/>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smtClean="0"/>
              <a:t>Liwen</a:t>
            </a:r>
            <a:r>
              <a:rPr lang="en-US" sz="2000" dirty="0" smtClean="0"/>
              <a:t> Chu</a:t>
            </a:r>
            <a:r>
              <a:rPr lang="en-US" sz="2000" dirty="0"/>
              <a:t>		Second:	</a:t>
            </a:r>
          </a:p>
          <a:p>
            <a:pPr marL="0" indent="0"/>
            <a:r>
              <a:rPr lang="en-US" sz="2000" dirty="0"/>
              <a:t>SP Result: </a:t>
            </a:r>
            <a:r>
              <a:rPr lang="en-US" sz="2000" dirty="0" smtClean="0"/>
              <a:t>22/0/4</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12195541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a:t>Po-Kai 18/2085 MU </a:t>
            </a:r>
            <a:r>
              <a:rPr lang="en-US" sz="2000" dirty="0" smtClean="0"/>
              <a:t>Capability</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smtClean="0"/>
              <a:t>Po-Kai Huang</a:t>
            </a:r>
            <a:r>
              <a:rPr lang="en-US" sz="2000" dirty="0"/>
              <a:t>	Second:	</a:t>
            </a:r>
          </a:p>
          <a:p>
            <a:pPr marL="0" indent="0"/>
            <a:r>
              <a:rPr lang="en-US" sz="2000" dirty="0"/>
              <a:t>SP Result: </a:t>
            </a:r>
            <a:r>
              <a:rPr lang="en-US" sz="2000" dirty="0" smtClean="0"/>
              <a:t>16/0/4</a:t>
            </a:r>
            <a:endParaRPr lang="en-US" sz="20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41832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18/1505 MAC </a:t>
            </a:r>
            <a:r>
              <a:rPr lang="en-US" sz="2000" dirty="0" smtClean="0"/>
              <a:t>TXVECTOR</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smtClean="0"/>
              <a:t>Yongho</a:t>
            </a:r>
            <a:r>
              <a:rPr lang="en-US" sz="2000" dirty="0" smtClean="0"/>
              <a:t> </a:t>
            </a:r>
            <a:r>
              <a:rPr lang="en-US" sz="2000" dirty="0" err="1" smtClean="0"/>
              <a:t>Seok</a:t>
            </a:r>
            <a:r>
              <a:rPr lang="en-US" sz="2000" dirty="0" smtClean="0"/>
              <a:t>	</a:t>
            </a:r>
            <a:r>
              <a:rPr lang="en-US" sz="2000" dirty="0"/>
              <a:t>	Second:	</a:t>
            </a:r>
          </a:p>
          <a:p>
            <a:pPr marL="0" indent="0"/>
            <a:r>
              <a:rPr lang="en-US" sz="2000" dirty="0"/>
              <a:t>SP Result: </a:t>
            </a:r>
            <a:r>
              <a:rPr lang="en-US" sz="2000" dirty="0" smtClean="0"/>
              <a:t>7/1/3</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1968848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a:t>Yongho</a:t>
            </a:r>
            <a:r>
              <a:rPr lang="en-US" sz="2000" dirty="0"/>
              <a:t> 18/1506 ER </a:t>
            </a:r>
            <a:r>
              <a:rPr lang="en-US" sz="2000" dirty="0" smtClean="0"/>
              <a:t>Beacon</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p>
          <a:p>
            <a:pPr marL="0" indent="0"/>
            <a:r>
              <a:rPr lang="en-US" sz="2000" dirty="0"/>
              <a:t>SP Result: </a:t>
            </a:r>
            <a:r>
              <a:rPr lang="en-US" sz="2000" dirty="0" smtClean="0"/>
              <a:t>15/</a:t>
            </a:r>
            <a:r>
              <a:rPr lang="en-US" sz="2000" dirty="0"/>
              <a:t>1</a:t>
            </a:r>
            <a:r>
              <a:rPr lang="en-US" sz="2000" dirty="0" smtClean="0"/>
              <a:t>/2</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6052503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18/1779 </a:t>
            </a:r>
            <a:r>
              <a:rPr lang="en-US" sz="2000" dirty="0" err="1"/>
              <a:t>Tx</a:t>
            </a:r>
            <a:r>
              <a:rPr lang="en-US" sz="2000" dirty="0"/>
              <a:t> Power </a:t>
            </a:r>
            <a:r>
              <a:rPr lang="en-US" sz="2000" dirty="0" smtClean="0"/>
              <a:t>Control</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p>
          <a:p>
            <a:pPr marL="0" indent="0"/>
            <a:r>
              <a:rPr lang="en-US" sz="2000" dirty="0"/>
              <a:t>SP Result: </a:t>
            </a:r>
            <a:r>
              <a:rPr lang="en-US" sz="2000" dirty="0" smtClean="0"/>
              <a:t>20/2/15</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869453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group</a:t>
            </a:r>
          </a:p>
          <a:p>
            <a:endParaRPr lang="en-US" sz="2000" dirty="0"/>
          </a:p>
          <a:p>
            <a:pPr>
              <a:buFontTx/>
              <a:buChar char="-"/>
            </a:pPr>
            <a:r>
              <a:rPr lang="en-US" sz="2000" dirty="0" err="1" smtClean="0"/>
              <a:t>Yongho</a:t>
            </a:r>
            <a:r>
              <a:rPr lang="en-US" sz="2000" dirty="0" smtClean="0"/>
              <a:t> </a:t>
            </a:r>
            <a:r>
              <a:rPr lang="en-US" sz="2000" dirty="0"/>
              <a:t>19/0085 MAC </a:t>
            </a:r>
            <a:r>
              <a:rPr lang="en-US" sz="2000" dirty="0" err="1"/>
              <a:t>Misc</a:t>
            </a:r>
            <a:r>
              <a:rPr lang="en-US" sz="2000" dirty="0"/>
              <a:t> Part </a:t>
            </a:r>
            <a:r>
              <a:rPr lang="en-US" sz="2000" dirty="0" smtClean="0"/>
              <a:t>2</a:t>
            </a:r>
          </a:p>
          <a:p>
            <a:pPr>
              <a:buFontTx/>
              <a:buChar char="-"/>
            </a:pPr>
            <a:endParaRPr lang="en-US" sz="2000" dirty="0"/>
          </a:p>
          <a:p>
            <a:pPr marL="0" indent="0"/>
            <a:r>
              <a:rPr lang="en-US" sz="2000" dirty="0"/>
              <a:t>In doc 11-18/1123rxx</a:t>
            </a:r>
          </a:p>
          <a:p>
            <a:pPr marL="0" indent="0"/>
            <a:endParaRPr lang="en-US" sz="2000" dirty="0"/>
          </a:p>
          <a:p>
            <a:pPr marL="0" indent="0"/>
            <a:r>
              <a:rPr lang="en-US" sz="2000" dirty="0"/>
              <a:t>Move:	</a:t>
            </a:r>
            <a:r>
              <a:rPr lang="en-US" sz="2000" dirty="0" err="1"/>
              <a:t>Yongho</a:t>
            </a:r>
            <a:r>
              <a:rPr lang="en-US" sz="2000" dirty="0"/>
              <a:t> </a:t>
            </a:r>
            <a:r>
              <a:rPr lang="en-US" sz="2000" dirty="0" err="1"/>
              <a:t>Seok</a:t>
            </a:r>
            <a:r>
              <a:rPr lang="en-US" sz="2000" dirty="0"/>
              <a:t>		Second:	</a:t>
            </a:r>
          </a:p>
          <a:p>
            <a:pPr marL="0" indent="0"/>
            <a:r>
              <a:rPr lang="en-US" sz="2000" dirty="0"/>
              <a:t>SP Result: </a:t>
            </a:r>
            <a:r>
              <a:rPr lang="en-US" sz="2000" dirty="0" smtClean="0"/>
              <a:t>17/</a:t>
            </a:r>
            <a:r>
              <a:rPr lang="en-US" sz="2000" dirty="0"/>
              <a:t>2/15</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01367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a:t>Move to accept resolutions to CIDs in the following comment </a:t>
            </a:r>
            <a:r>
              <a:rPr lang="en-US" sz="2000" dirty="0" smtClean="0"/>
              <a:t>groups</a:t>
            </a:r>
            <a:endParaRPr lang="en-US" sz="2000" dirty="0"/>
          </a:p>
          <a:p>
            <a:endParaRPr lang="en-US" sz="2000" dirty="0"/>
          </a:p>
          <a:p>
            <a:pPr>
              <a:buFontTx/>
              <a:buChar char="-"/>
            </a:pPr>
            <a:r>
              <a:rPr lang="en-US" sz="2000" dirty="0" err="1" smtClean="0"/>
              <a:t>res_to_unassigned</a:t>
            </a:r>
            <a:endParaRPr lang="en-US" sz="2000" dirty="0" smtClean="0"/>
          </a:p>
          <a:p>
            <a:pPr>
              <a:buFontTx/>
              <a:buChar char="-"/>
            </a:pPr>
            <a:r>
              <a:rPr lang="en-US" sz="2000" dirty="0" smtClean="0"/>
              <a:t>res_to_unassigned2</a:t>
            </a:r>
          </a:p>
          <a:p>
            <a:pPr>
              <a:buFontTx/>
              <a:buChar char="-"/>
            </a:pPr>
            <a:endParaRPr lang="en-US" sz="2000" dirty="0" smtClean="0"/>
          </a:p>
          <a:p>
            <a:pPr marL="0" indent="0"/>
            <a:r>
              <a:rPr lang="en-US" sz="2000" dirty="0" smtClean="0"/>
              <a:t>In </a:t>
            </a:r>
            <a:r>
              <a:rPr lang="en-US" sz="2000" dirty="0"/>
              <a:t>doc 11-18/1123rxx</a:t>
            </a:r>
          </a:p>
          <a:p>
            <a:pPr marL="0" indent="0"/>
            <a:endParaRPr lang="en-US" sz="2000" dirty="0"/>
          </a:p>
          <a:p>
            <a:pPr marL="0" indent="0"/>
            <a:r>
              <a:rPr lang="en-US" sz="2000" dirty="0"/>
              <a:t>Move:	</a:t>
            </a:r>
            <a:r>
              <a:rPr lang="en-US" sz="2000" dirty="0" smtClean="0"/>
              <a:t>Robert Stacey</a:t>
            </a:r>
            <a:r>
              <a:rPr lang="en-US" sz="2000" dirty="0"/>
              <a:t>		Second:	</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5519864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16588, </a:t>
            </a:r>
            <a:r>
              <a:rPr lang="en-GB" dirty="0" smtClean="0"/>
              <a:t>15650</a:t>
            </a:r>
            <a:r>
              <a:rPr lang="en-US" dirty="0" smtClean="0"/>
              <a:t> in doc 11-19/0097r3?</a:t>
            </a:r>
          </a:p>
          <a:p>
            <a:pPr lvl="0"/>
            <a:endParaRPr lang="en-US" dirty="0"/>
          </a:p>
          <a:p>
            <a:pPr lvl="0"/>
            <a:r>
              <a:rPr lang="en-US" dirty="0" smtClean="0"/>
              <a:t>Move: Alfred </a:t>
            </a:r>
            <a:r>
              <a:rPr lang="en-US" dirty="0" err="1" smtClean="0"/>
              <a:t>Asterjadhi</a:t>
            </a:r>
            <a:r>
              <a:rPr lang="en-US" dirty="0" smtClean="0"/>
              <a:t>		</a:t>
            </a:r>
            <a:r>
              <a:rPr lang="en-US" smtClean="0"/>
              <a:t>Second:	</a:t>
            </a:r>
          </a:p>
          <a:p>
            <a:pPr lvl="0"/>
            <a:r>
              <a:rPr lang="en-US" smtClean="0"/>
              <a:t>Passed </a:t>
            </a:r>
            <a:r>
              <a:rPr lang="en-US" dirty="0" smtClean="0"/>
              <a:t>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676790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11-18/1227r13</a:t>
            </a:r>
          </a:p>
          <a:p>
            <a:endParaRPr lang="en-GB" dirty="0"/>
          </a:p>
          <a:p>
            <a:r>
              <a:rPr lang="en-GB" dirty="0" smtClean="0"/>
              <a:t>Move: </a:t>
            </a:r>
            <a:r>
              <a:rPr lang="en-GB" dirty="0" err="1" smtClean="0"/>
              <a:t>Laurnet</a:t>
            </a:r>
            <a:r>
              <a:rPr lang="en-GB" dirty="0" smtClean="0"/>
              <a:t> </a:t>
            </a:r>
            <a:r>
              <a:rPr lang="en-GB" dirty="0" err="1" smtClean="0"/>
              <a:t>Cariou</a:t>
            </a:r>
            <a:r>
              <a:rPr lang="en-GB" dirty="0" smtClean="0"/>
              <a:t>		Second:</a:t>
            </a:r>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Move: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354209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Move: </a:t>
            </a:r>
            <a:r>
              <a:rPr lang="en-US" dirty="0" err="1" smtClean="0"/>
              <a:t>Jarkko</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0775385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2869</TotalTime>
  <Words>7512</Words>
  <Application>Microsoft Macintosh PowerPoint</Application>
  <PresentationFormat>On-screen Show (4:3)</PresentationFormat>
  <Paragraphs>1307</Paragraphs>
  <Slides>148</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148</vt:i4>
      </vt:variant>
    </vt:vector>
  </HeadingPairs>
  <TitlesOfParts>
    <vt:vector size="151"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11-18/1506 (Yongho)</vt:lpstr>
      <vt:lpstr>11-19/0166r0 (Zhou Lan)</vt:lpstr>
      <vt:lpstr>11-19/0160 (Po-Kai Huang)</vt:lpstr>
      <vt:lpstr>11-19/0162 (Po-Kai Huang)</vt:lpstr>
      <vt:lpstr>11-19/0097 (Alfred Asterjadhi)</vt:lpstr>
      <vt:lpstr>11-19/0161 (Sean)</vt:lpstr>
      <vt:lpstr>Agenda for Tuesday January 15, 19:30 – 21:30 </vt:lpstr>
      <vt:lpstr>11-18/1831 (Jarkko)</vt:lpstr>
      <vt:lpstr>11-18/1821 (Matt Fischer)</vt:lpstr>
      <vt:lpstr>11-18/1822 (Matt Fischer)</vt:lpstr>
      <vt:lpstr>11-19/0170 (George Cherian)</vt:lpstr>
      <vt:lpstr>11-19/0061 (Jarkko)</vt:lpstr>
      <vt:lpstr>11-19/0028 (Abhishek Patil)</vt:lpstr>
      <vt:lpstr>Agenda for Wednesday January 16, 08:00 – 10:00 </vt:lpstr>
      <vt:lpstr>11-18/1859 (liwen Chu)</vt:lpstr>
      <vt:lpstr>11-18/1807 (Yasu)</vt:lpstr>
      <vt:lpstr>11-19/0095 (Jarkko)</vt:lpstr>
      <vt:lpstr>SP</vt:lpstr>
      <vt:lpstr>11-19/0180 (Alfred Asterjadhi)</vt:lpstr>
      <vt:lpstr>Agenda for Wednesday January 16, 13:30 – 15:30 </vt:lpstr>
      <vt:lpstr>SP</vt:lpstr>
      <vt:lpstr>11-19/0121 (Tianyu Wu)</vt:lpstr>
      <vt:lpstr>11-19/0028 (Abhishek Patil)</vt:lpstr>
      <vt:lpstr>11-18/1828 (Wookbong)</vt:lpstr>
      <vt:lpstr>11-19/0177 (Laurent Cariou)</vt:lpstr>
      <vt:lpstr>11-19/0097 (Alfred)</vt:lpstr>
      <vt:lpstr>Agenda for Thursday January 17, 08:00 – 10:00</vt:lpstr>
      <vt:lpstr>Agenda for Thursday January 17, 13:30 – 15:30</vt:lpstr>
      <vt:lpstr>Motions</vt:lpstr>
      <vt:lpstr>CR Motion #</vt:lpstr>
      <vt:lpstr>CR Motion #</vt:lpstr>
      <vt:lpstr>PowerPoint Presentation</vt:lpstr>
      <vt:lpstr>PowerPoint Presentation</vt:lpstr>
      <vt:lpstr>CR Motion #</vt:lpstr>
      <vt:lpstr>CR Motion #</vt:lpstr>
      <vt:lpstr>CR Motion #</vt:lpstr>
      <vt:lpstr>CR Motion #</vt:lpstr>
      <vt:lpstr>CR Motion #</vt:lpstr>
      <vt:lpstr>CR Motion #</vt:lpstr>
      <vt:lpstr>CR Motion #</vt:lpstr>
      <vt:lpstr>CR Motion #</vt:lpstr>
      <vt:lpstr>CR Motion #</vt:lpstr>
      <vt:lpstr>11-19/0097 (Alfred)</vt:lpstr>
      <vt:lpstr>11-19/0002 (Mark Rison)</vt:lpstr>
      <vt:lpstr>CR Motion #</vt:lpstr>
      <vt:lpstr>11-19/0177 (Laurent Cariou)</vt:lpstr>
      <vt:lpstr>11-18/1831 (Jarkko)</vt:lpstr>
      <vt:lpstr>CR Motion #</vt:lpstr>
      <vt:lpstr>MAC Motion #117</vt:lpstr>
      <vt:lpstr>MAC Motion #118</vt:lpstr>
      <vt:lpstr>MAC Motion #119</vt:lpstr>
      <vt:lpstr>MAC Motion #120</vt:lpstr>
      <vt:lpstr>PHY Motion #210</vt:lpstr>
      <vt:lpstr>PowerPoint Presentation</vt:lpstr>
      <vt:lpstr>CR Motion 781</vt:lpstr>
      <vt:lpstr>CR Motion #</vt:lpstr>
      <vt:lpstr>CR Motion #</vt:lpstr>
      <vt:lpstr>CR Motion #</vt:lpstr>
      <vt:lpstr>CR Motion #</vt:lpstr>
      <vt:lpstr>CR Motion #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CR Motion #</vt:lpstr>
      <vt:lpstr>CR Motion #</vt:lpstr>
      <vt:lpstr>CR Motion #</vt:lpstr>
      <vt:lpstr>CR Motion #</vt:lpstr>
      <vt:lpstr>11-19/0140 (Matt Fischer)</vt:lpstr>
      <vt:lpstr>CR Motion #</vt:lpstr>
      <vt:lpstr>CR Motion #</vt:lpstr>
      <vt:lpstr>MAC Motion #</vt:lpstr>
      <vt:lpstr>MAC Motion #</vt:lpstr>
      <vt:lpstr>CR Motion #</vt:lpstr>
      <vt:lpstr>CR Motion #</vt:lpstr>
      <vt:lpstr>CR Motion #</vt:lpstr>
      <vt:lpstr>MAC Motion #</vt:lpstr>
      <vt:lpstr>11-19/0161 (Sean)</vt:lpstr>
      <vt:lpstr>11-19/0170 (George Cherian)</vt:lpstr>
      <vt:lpstr>11-19/0061 (Jarkko)</vt:lpstr>
      <vt:lpstr>11-18/1859 (liwen Chu)</vt:lpstr>
      <vt:lpstr>11-18/1907 (Yasu)</vt:lpstr>
      <vt:lpstr>PowerPoint Presentation</vt:lpstr>
      <vt:lpstr>Motion to Approve 802.11ax Coexistence Assurance document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232</cp:revision>
  <cp:lastPrinted>1601-01-01T00:00:00Z</cp:lastPrinted>
  <dcterms:created xsi:type="dcterms:W3CDTF">2017-01-26T15:28:16Z</dcterms:created>
  <dcterms:modified xsi:type="dcterms:W3CDTF">2019-01-17T11:40:42Z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