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283" r:id="rId68"/>
    <p:sldId id="284" r:id="rId69"/>
    <p:sldId id="285" r:id="rId70"/>
    <p:sldId id="297" r:id="rId71"/>
    <p:sldId id="298" r:id="rId72"/>
    <p:sldId id="299" r:id="rId73"/>
    <p:sldId id="300" r:id="rId74"/>
    <p:sldId id="301" r:id="rId75"/>
    <p:sldId id="339" r:id="rId76"/>
    <p:sldId id="302" r:id="rId77"/>
    <p:sldId id="320" r:id="rId78"/>
    <p:sldId id="317" r:id="rId79"/>
    <p:sldId id="318" r:id="rId80"/>
    <p:sldId id="321" r:id="rId81"/>
    <p:sldId id="322" r:id="rId82"/>
    <p:sldId id="323" r:id="rId83"/>
    <p:sldId id="324" r:id="rId84"/>
    <p:sldId id="325" r:id="rId85"/>
    <p:sldId id="326" r:id="rId86"/>
    <p:sldId id="332" r:id="rId87"/>
    <p:sldId id="333" r:id="rId88"/>
    <p:sldId id="334" r:id="rId89"/>
    <p:sldId id="335" r:id="rId90"/>
    <p:sldId id="336" r:id="rId91"/>
    <p:sldId id="352" r:id="rId92"/>
    <p:sldId id="338" r:id="rId93"/>
    <p:sldId id="348" r:id="rId94"/>
    <p:sldId id="353" r:id="rId95"/>
    <p:sldId id="355" r:id="rId96"/>
    <p:sldId id="356" r:id="rId97"/>
    <p:sldId id="357" r:id="rId98"/>
    <p:sldId id="358" r:id="rId99"/>
    <p:sldId id="359" r:id="rId100"/>
    <p:sldId id="360" r:id="rId101"/>
    <p:sldId id="374" r:id="rId102"/>
    <p:sldId id="375" r:id="rId103"/>
    <p:sldId id="376" r:id="rId104"/>
    <p:sldId id="377" r:id="rId105"/>
    <p:sldId id="379" r:id="rId106"/>
    <p:sldId id="380" r:id="rId107"/>
    <p:sldId id="383" r:id="rId108"/>
    <p:sldId id="384" r:id="rId109"/>
    <p:sldId id="304" r:id="rId110"/>
    <p:sldId id="305" r:id="rId111"/>
    <p:sldId id="287" r:id="rId112"/>
    <p:sldId id="286" r:id="rId1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59" autoAdjust="0"/>
    <p:restoredTop sz="99169" autoAdjust="0"/>
  </p:normalViewPr>
  <p:slideViewPr>
    <p:cSldViewPr>
      <p:cViewPr>
        <p:scale>
          <a:sx n="99" d="100"/>
          <a:sy n="99" d="100"/>
        </p:scale>
        <p:origin x="-2072"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274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notesMaster" Target="notesMasters/notesMaster1.xml"/><Relationship Id="rId115" Type="http://schemas.openxmlformats.org/officeDocument/2006/relationships/handoutMaster" Target="handoutMasters/handoutMaster1.xml"/><Relationship Id="rId116" Type="http://schemas.openxmlformats.org/officeDocument/2006/relationships/printerSettings" Target="printerSettings/printerSettings1.bin"/><Relationship Id="rId117" Type="http://schemas.openxmlformats.org/officeDocument/2006/relationships/presProps" Target="presProps.xml"/><Relationship Id="rId118" Type="http://schemas.openxmlformats.org/officeDocument/2006/relationships/viewProps" Target="viewProps.xml"/><Relationship Id="rId119" Type="http://schemas.openxmlformats.org/officeDocument/2006/relationships/theme" Target="theme/theme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0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r>
              <a:rPr lang="en-US" dirty="0" smtClean="0"/>
              <a:t>SP Result</a:t>
            </a:r>
            <a:r>
              <a:rPr lang="en-US" dirty="0" smtClean="0"/>
              <a:t>: Y</a:t>
            </a:r>
            <a:r>
              <a:rPr lang="en-US" dirty="0" smtClean="0"/>
              <a:t>/N/A:20/2/9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16123, 16091, 16925, and 16152 in doc 11-18/</a:t>
            </a:r>
            <a:r>
              <a:rPr lang="en-US" dirty="0" smtClean="0"/>
              <a:t>1506r3</a:t>
            </a:r>
            <a:endParaRPr lang="en-US" dirty="0" smtClean="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a:t>
            </a:r>
            <a:r>
              <a:rPr lang="en-US" dirty="0" smtClean="0"/>
              <a:t>/N/A:15/1/2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4863730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16542 in doc 11-19/</a:t>
            </a:r>
            <a:r>
              <a:rPr lang="en-US" dirty="0" smtClean="0"/>
              <a:t>0166r0</a:t>
            </a:r>
            <a:endParaRPr lang="en-US" dirty="0" smtClean="0"/>
          </a:p>
          <a:p>
            <a:endParaRPr lang="en-US" dirty="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946586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16586 in doc 11-19/</a:t>
            </a:r>
            <a:r>
              <a:rPr lang="en-US" dirty="0" smtClean="0"/>
              <a:t>0160r0</a:t>
            </a:r>
            <a:endParaRPr lang="en-US" dirty="0" smtClean="0"/>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247582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err="1" smtClean="0"/>
              <a:t>accept</a:t>
            </a:r>
            <a:r>
              <a:rPr lang="en-US" dirty="0" err="1" smtClean="0"/>
              <a:t>accept</a:t>
            </a:r>
            <a:r>
              <a:rPr lang="en-US" dirty="0" smtClean="0"/>
              <a:t> </a:t>
            </a:r>
            <a:r>
              <a:rPr lang="en-US" dirty="0" smtClean="0"/>
              <a:t>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8898298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16535 in doc 11-19/</a:t>
            </a:r>
            <a:r>
              <a:rPr lang="en-US" dirty="0" smtClean="0"/>
              <a:t>0161r</a:t>
            </a:r>
            <a:r>
              <a:rPr lang="en-US" dirty="0"/>
              <a:t>0</a:t>
            </a:r>
            <a:endParaRPr lang="en-US" dirty="0" smtClean="0"/>
          </a:p>
          <a:p>
            <a:endParaRPr lang="en-US" dirty="0"/>
          </a:p>
          <a:p>
            <a:r>
              <a:rPr lang="en-US" dirty="0" smtClean="0"/>
              <a:t>Move: Sean Coffey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9158581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15990, </a:t>
            </a:r>
            <a:r>
              <a:rPr lang="en-US" dirty="0" smtClean="0"/>
              <a:t>17031 </a:t>
            </a:r>
            <a:r>
              <a:rPr lang="en-US" dirty="0"/>
              <a:t>and </a:t>
            </a:r>
            <a:r>
              <a:rPr lang="en-US" dirty="0" smtClean="0"/>
              <a:t>17033 in doc 11-18/</a:t>
            </a:r>
            <a:r>
              <a:rPr lang="en-US" dirty="0" smtClean="0"/>
              <a:t>1831r4</a:t>
            </a:r>
            <a:endParaRPr lang="en-US" dirty="0" smtClean="0"/>
          </a:p>
          <a:p>
            <a:endParaRPr lang="en-US" dirty="0"/>
          </a:p>
          <a:p>
            <a:r>
              <a:rPr lang="en-US" dirty="0" smtClean="0"/>
              <a:t>Move: </a:t>
            </a:r>
            <a:r>
              <a:rPr lang="en-US" dirty="0" err="1" smtClean="0"/>
              <a:t>Jarkko</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0775385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GB" dirty="0"/>
              <a:t>16352, 16353, </a:t>
            </a:r>
            <a:r>
              <a:rPr lang="en-GB" dirty="0" smtClean="0"/>
              <a:t>16927</a:t>
            </a:r>
            <a:r>
              <a:rPr lang="en-US" dirty="0" smtClean="0"/>
              <a:t> in doc 11-19/</a:t>
            </a:r>
            <a:r>
              <a:rPr lang="en-US" dirty="0" smtClean="0"/>
              <a:t>170r0</a:t>
            </a:r>
            <a:endParaRPr lang="en-US" dirty="0" smtClean="0"/>
          </a:p>
          <a:p>
            <a:endParaRPr lang="en-US" dirty="0"/>
          </a:p>
          <a:p>
            <a:r>
              <a:rPr lang="en-US" dirty="0" smtClean="0"/>
              <a:t>Move: George </a:t>
            </a:r>
            <a:r>
              <a:rPr lang="en-US" dirty="0" err="1" smtClean="0"/>
              <a:t>Cherian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38307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15651 in doc 11-19/</a:t>
            </a:r>
            <a:r>
              <a:rPr lang="en-US" dirty="0" smtClean="0"/>
              <a:t>0061r5</a:t>
            </a:r>
            <a:endParaRPr lang="en-US" dirty="0" smtClean="0"/>
          </a:p>
          <a:p>
            <a:endParaRPr lang="en-US" dirty="0"/>
          </a:p>
          <a:p>
            <a:r>
              <a:rPr lang="en-US" dirty="0" smtClean="0"/>
              <a:t>Move: </a:t>
            </a:r>
            <a:r>
              <a:rPr lang="en-US" dirty="0" err="1" smtClean="0"/>
              <a:t>Jarkko</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27252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331"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332"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smtClean="0"/>
              <a:t>Accepted.</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11-19/0097r1?</a:t>
            </a:r>
          </a:p>
          <a:p>
            <a:pPr lvl="0"/>
            <a:endParaRPr lang="en-GB" dirty="0"/>
          </a:p>
          <a:p>
            <a:pPr lvl="0"/>
            <a:r>
              <a:rPr lang="en-GB" dirty="0" smtClean="0"/>
              <a:t>SP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smtClean="0"/>
              <a:t>No objection.</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11-18/1698r0</a:t>
            </a:r>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15789</a:t>
            </a:r>
            <a:br>
              <a:rPr lang="en-US" dirty="0"/>
            </a:br>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chemeClr val="tx1"/>
                </a:solidFill>
              </a:rPr>
              <a:t>16605, 15679, 15718, 15071 </a:t>
            </a:r>
            <a:r>
              <a:rPr lang="en-US" dirty="0"/>
              <a:t>in doc 11-</a:t>
            </a:r>
            <a:r>
              <a:rPr lang="en-US" dirty="0" smtClean="0"/>
              <a:t>1887r3</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15687, 15689, 15690, 15692, 15693, 16756 in doc 11-</a:t>
            </a:r>
            <a:r>
              <a:rPr lang="en-GB" dirty="0" smtClean="0"/>
              <a:t>18/1921r4</a:t>
            </a:r>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11-18/1227r13</a:t>
            </a:r>
          </a:p>
          <a:p>
            <a:endParaRPr lang="en-GB" dirty="0"/>
          </a:p>
          <a:p>
            <a:r>
              <a:rPr lang="en-GB" dirty="0" smtClean="0"/>
              <a:t>Move: </a:t>
            </a:r>
            <a:r>
              <a:rPr lang="en-GB" dirty="0" err="1" smtClean="0"/>
              <a:t>Laurnet</a:t>
            </a:r>
            <a:r>
              <a:rPr lang="en-GB" dirty="0" smtClean="0"/>
              <a:t> </a:t>
            </a:r>
            <a:r>
              <a:rPr lang="en-GB" dirty="0" err="1" smtClean="0"/>
              <a:t>Cariou</a:t>
            </a:r>
            <a:r>
              <a:rPr lang="en-GB" dirty="0" smtClean="0"/>
              <a:t>		Second:</a:t>
            </a:r>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15122, </a:t>
            </a:r>
            <a:r>
              <a:rPr lang="en-GB" dirty="0" smtClean="0"/>
              <a:t>15829 in doc 11-18/1471r4</a:t>
            </a:r>
          </a:p>
          <a:p>
            <a:pPr lvl="0"/>
            <a:endParaRPr lang="en-GB" dirty="0"/>
          </a:p>
          <a:p>
            <a:pPr lvl="0"/>
            <a:r>
              <a:rPr lang="en-GB" dirty="0" smtClean="0"/>
              <a:t>Move: Alfred </a:t>
            </a:r>
            <a:r>
              <a:rPr lang="en-GB" dirty="0" err="1" smtClean="0"/>
              <a:t>Asterjadhi</a:t>
            </a:r>
            <a:r>
              <a:rPr lang="en-GB" dirty="0" smtClean="0"/>
              <a:t>		Second:</a:t>
            </a:r>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a:t>
            </a:r>
            <a:r>
              <a:rPr lang="en-GB" dirty="0" smtClean="0"/>
              <a:t>1211r5</a:t>
            </a:r>
            <a:endParaRPr lang="en-GB" dirty="0" smtClean="0"/>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2485</TotalTime>
  <Words>5825</Words>
  <Application>Microsoft Macintosh PowerPoint</Application>
  <PresentationFormat>On-screen Show (4:3)</PresentationFormat>
  <Paragraphs>973</Paragraphs>
  <Slides>112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112</vt:i4>
      </vt:variant>
    </vt:vector>
  </HeadingPairs>
  <TitlesOfParts>
    <vt:vector size="115"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Agenda for Wednesday January 16, 13:30 – 15:30 </vt:lpstr>
      <vt:lpstr>Agenda for Thursday January 17, 08:00 – 10:00</vt:lpstr>
      <vt:lpstr>Agenda for Thursday January 17, 13:30 – 15:30</vt:lpstr>
      <vt:lpstr>Motions</vt:lpstr>
      <vt:lpstr>CR Motion 781</vt:lpstr>
      <vt:lpstr>CR Motion #</vt:lpstr>
      <vt:lpstr>CR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11-19/0002 (Mark Rison)</vt:lpstr>
      <vt:lpstr>CR Motion #</vt:lpstr>
      <vt:lpstr>CR Motion #</vt:lpstr>
      <vt:lpstr>CR Motion #</vt:lpstr>
      <vt:lpstr>MAC Motion #</vt:lpstr>
      <vt:lpstr>CR Motion #</vt:lpstr>
      <vt:lpstr>CR Motion #</vt:lpstr>
      <vt:lpstr>CR Motion #</vt:lpstr>
      <vt:lpstr>MAC Motion #</vt:lpstr>
      <vt:lpstr>11-19/0161 (Sean)</vt:lpstr>
      <vt:lpstr>11-18/1831 (Jarkko)</vt:lpstr>
      <vt:lpstr>11-19/0170 (George Cherian)</vt:lpstr>
      <vt:lpstr>11-19/0061 (Jarkko)</vt:lpstr>
      <vt:lpstr>Motion to Approve 802.11ax Coexistence Assurance document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197</cp:revision>
  <cp:lastPrinted>1601-01-01T00:00:00Z</cp:lastPrinted>
  <dcterms:created xsi:type="dcterms:W3CDTF">2017-01-26T15:28:16Z</dcterms:created>
  <dcterms:modified xsi:type="dcterms:W3CDTF">2019-01-16T04:26:36Z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