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292" r:id="rId34"/>
    <p:sldId id="290" r:id="rId35"/>
    <p:sldId id="278" r:id="rId36"/>
    <p:sldId id="296" r:id="rId37"/>
    <p:sldId id="281" r:id="rId38"/>
    <p:sldId id="283" r:id="rId39"/>
    <p:sldId id="284" r:id="rId40"/>
    <p:sldId id="285" r:id="rId41"/>
    <p:sldId id="297" r:id="rId42"/>
    <p:sldId id="298" r:id="rId43"/>
    <p:sldId id="299" r:id="rId44"/>
    <p:sldId id="300" r:id="rId45"/>
    <p:sldId id="301" r:id="rId46"/>
    <p:sldId id="302" r:id="rId47"/>
    <p:sldId id="304" r:id="rId48"/>
    <p:sldId id="305" r:id="rId49"/>
    <p:sldId id="287" r:id="rId50"/>
    <p:sldId id="286"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7" autoAdjust="0"/>
    <p:restoredTop sz="99169" autoAdjust="0"/>
  </p:normalViewPr>
  <p:slideViewPr>
    <p:cSldViewPr>
      <p:cViewPr>
        <p:scale>
          <a:sx n="99" d="100"/>
          <a:sy n="99" d="100"/>
        </p:scale>
        <p:origin x="-2120" y="2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151"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709174589"/>
              </p:ext>
            </p:extLst>
          </p:nvPr>
        </p:nvGraphicFramePr>
        <p:xfrm>
          <a:off x="2133600" y="2971800"/>
          <a:ext cx="1600200" cy="1408176"/>
        </p:xfrm>
        <a:graphic>
          <a:graphicData uri="http://schemas.openxmlformats.org/presentationml/2006/ole">
            <mc:AlternateContent xmlns:mc="http://schemas.openxmlformats.org/markup-compatibility/2006">
              <mc:Choice xmlns:v="urn:schemas-microsoft-com:vml" Requires="v">
                <p:oleObj spid="_x0000_s4152"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2133600" y="2971800"/>
                        <a:ext cx="1600200" cy="1408176"/>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a:t>
            </a:r>
            <a:r>
              <a:rPr lang="en-US" dirty="0" smtClean="0"/>
              <a:t>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11-18/2085r0?</a:t>
            </a:r>
          </a:p>
          <a:p>
            <a:endParaRPr lang="en-US" dirty="0"/>
          </a:p>
          <a:p>
            <a:r>
              <a:rPr lang="en-US" dirty="0" smtClean="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a:t>
            </a:r>
            <a:r>
              <a:rPr lang="en-GB" dirty="0" err="1" smtClean="0"/>
              <a:t>noobjection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a:t>
            </a:r>
            <a:r>
              <a:rPr lang="en-GB" dirty="0" smtClean="0"/>
              <a:t>4 </a:t>
            </a:r>
            <a:r>
              <a:rPr lang="en-GB" dirty="0" smtClean="0"/>
              <a:t>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11-18/1698r0</a:t>
            </a:r>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solidFill>
                  <a:schemeClr val="tx1"/>
                </a:solidFill>
              </a:rPr>
              <a:t>15175, 15652, 16411</a:t>
            </a:r>
            <a:r>
              <a:rPr lang="en-GB" dirty="0"/>
              <a:t>, 17077, 17001, 16124, 15716</a:t>
            </a:r>
            <a:r>
              <a:rPr lang="en-US" dirty="0"/>
              <a:t> in doc 11-18/1866r1</a:t>
            </a:r>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err="1"/>
              <a:t>documet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p:txBody>
          <a:bodyPr/>
          <a:lstStyle/>
          <a:p>
            <a:endParaRPr lang="en-US"/>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1717</TotalTime>
  <Words>2936</Words>
  <Application>Microsoft Macintosh PowerPoint</Application>
  <PresentationFormat>On-screen Show (4:3)</PresentationFormat>
  <Paragraphs>501</Paragraphs>
  <Slides>50</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3" baseType="lpstr">
      <vt:lpstr>Office Theme</vt:lpstr>
      <vt:lpstr>Document</vt:lpstr>
      <vt:lpstr>Microsoft Excel 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Agenda for Tuesday January 15, 08:00 – 10:00 </vt:lpstr>
      <vt:lpstr>Agenda for Tuesday January 15, 10:30 – 12:30 </vt:lpstr>
      <vt:lpstr>Agenda for Tuesday January 15, 16:00 – 18:00 </vt:lpstr>
      <vt:lpstr>Agenda for Tuesday January 15, 19:30 – 21:30 </vt:lpstr>
      <vt:lpstr>Agenda for Wednesday January 16, 08:00 – 10:00 </vt:lpstr>
      <vt:lpstr>Agenda for Wednesday January 16, 13:30 – 15:30 </vt:lpstr>
      <vt:lpstr>Agenda for Thursday January 17, 08:00 – 10:00</vt:lpstr>
      <vt:lpstr>Agenda for Thursday January 17, 13:30 – 15:30</vt:lpstr>
      <vt:lpstr>Motions</vt:lpstr>
      <vt:lpstr>CR Motion 781</vt:lpstr>
      <vt:lpstr>CR Motion #</vt:lpstr>
      <vt:lpstr>CR Motion #</vt:lpstr>
      <vt:lpstr>CR Motion #</vt:lpstr>
      <vt:lpstr>CR Motion #</vt:lpstr>
      <vt:lpstr>Motion to Approve 802.11ax Coexistence Assurance documet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127</cp:revision>
  <cp:lastPrinted>1601-01-01T00:00:00Z</cp:lastPrinted>
  <dcterms:created xsi:type="dcterms:W3CDTF">2017-01-26T15:28:16Z</dcterms:created>
  <dcterms:modified xsi:type="dcterms:W3CDTF">2019-01-14T21:10:07Z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