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332" r:id="rId3"/>
    <p:sldId id="482" r:id="rId4"/>
    <p:sldId id="503" r:id="rId5"/>
    <p:sldId id="504" r:id="rId6"/>
    <p:sldId id="505" r:id="rId7"/>
    <p:sldId id="506" r:id="rId8"/>
    <p:sldId id="507" r:id="rId9"/>
    <p:sldId id="508" r:id="rId10"/>
    <p:sldId id="381" r:id="rId11"/>
    <p:sldId id="492" r:id="rId12"/>
    <p:sldId id="513" r:id="rId13"/>
    <p:sldId id="509" r:id="rId14"/>
    <p:sldId id="510" r:id="rId15"/>
    <p:sldId id="511"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380" autoAdjust="0"/>
    <p:restoredTop sz="96457" autoAdjust="0"/>
  </p:normalViewPr>
  <p:slideViewPr>
    <p:cSldViewPr>
      <p:cViewPr varScale="1">
        <p:scale>
          <a:sx n="116" d="100"/>
          <a:sy n="116" d="100"/>
        </p:scale>
        <p:origin x="1776" y="184"/>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E3E4DC3-A289-40BA-A74E-895B712F211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4818" name="Rectangle 3">
            <a:extLst>
              <a:ext uri="{FF2B5EF4-FFF2-40B4-BE49-F238E27FC236}">
                <a16:creationId xmlns:a16="http://schemas.microsoft.com/office/drawing/2014/main" id="{2FDA8853-FB5F-AA46-B890-AED80B8871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7652" name="Rectangle 6">
            <a:extLst>
              <a:ext uri="{FF2B5EF4-FFF2-40B4-BE49-F238E27FC236}">
                <a16:creationId xmlns:a16="http://schemas.microsoft.com/office/drawing/2014/main" id="{26158D41-6300-469A-BA63-5F51A440A37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4820" name="Rectangle 7">
            <a:extLst>
              <a:ext uri="{FF2B5EF4-FFF2-40B4-BE49-F238E27FC236}">
                <a16:creationId xmlns:a16="http://schemas.microsoft.com/office/drawing/2014/main" id="{250899FE-3873-7045-845B-BAB57EF3B7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F35CC91B-ADAE-8E4F-9CDF-D1865BDCCA82}" type="slidenum">
              <a:rPr lang="en-GB" altLang="en-US" smtClean="0"/>
              <a:pPr>
                <a:spcBef>
                  <a:spcPct val="0"/>
                </a:spcBef>
              </a:pPr>
              <a:t>10</a:t>
            </a:fld>
            <a:endParaRPr lang="en-GB" altLang="en-US"/>
          </a:p>
        </p:txBody>
      </p:sp>
      <p:sp>
        <p:nvSpPr>
          <p:cNvPr id="34821" name="Rectangle 2">
            <a:extLst>
              <a:ext uri="{FF2B5EF4-FFF2-40B4-BE49-F238E27FC236}">
                <a16:creationId xmlns:a16="http://schemas.microsoft.com/office/drawing/2014/main" id="{35399118-CDC8-334C-82CA-D2F5E25484AF}"/>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tLang="en-US"/>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tLang="en-US"/>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tLang="en-US"/>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34822" name="Rectangle 3">
            <a:extLst>
              <a:ext uri="{FF2B5EF4-FFF2-40B4-BE49-F238E27FC236}">
                <a16:creationId xmlns:a16="http://schemas.microsoft.com/office/drawing/2014/main" id="{3A821EB6-46C9-7C49-A2B7-E216EB40D672}"/>
              </a:ext>
            </a:extLst>
          </p:cNvPr>
          <p:cNvSpPr>
            <a:spLocks noGrp="1" noRot="1" noChangeAspect="1" noChangeArrowheads="1" noTextEdit="1"/>
          </p:cNvSpPr>
          <p:nvPr>
            <p:ph type="sldImg"/>
          </p:nvPr>
        </p:nvSpPr>
        <p:spPr>
          <a:xfrm>
            <a:off x="914400" y="744538"/>
            <a:ext cx="4967288" cy="3725862"/>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11</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12</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13</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14</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15</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26CB069-BFA5-4B8C-A183-595BA8D60A80}"/>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 name="Rectangle 3">
            <a:extLst>
              <a:ext uri="{FF2B5EF4-FFF2-40B4-BE49-F238E27FC236}">
                <a16:creationId xmlns:a16="http://schemas.microsoft.com/office/drawing/2014/main" id="{02093919-4424-504F-B7B6-11119E1CC06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2532" name="Rectangle 6">
            <a:extLst>
              <a:ext uri="{FF2B5EF4-FFF2-40B4-BE49-F238E27FC236}">
                <a16:creationId xmlns:a16="http://schemas.microsoft.com/office/drawing/2014/main" id="{4862A8A4-5455-4BE6-85E5-B8EC78009B99}"/>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 name="Rectangle 7">
            <a:extLst>
              <a:ext uri="{FF2B5EF4-FFF2-40B4-BE49-F238E27FC236}">
                <a16:creationId xmlns:a16="http://schemas.microsoft.com/office/drawing/2014/main" id="{616299AF-0C9D-DC4F-8ED2-1E5927EB34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2F65250-31A3-134F-875D-185861CD9AEC}" type="slidenum">
              <a:rPr lang="en-GB" altLang="en-US" smtClean="0"/>
              <a:pPr>
                <a:spcBef>
                  <a:spcPct val="0"/>
                </a:spcBef>
              </a:pPr>
              <a:t>4</a:t>
            </a:fld>
            <a:endParaRPr lang="en-GB" altLang="en-US"/>
          </a:p>
        </p:txBody>
      </p:sp>
      <p:sp>
        <p:nvSpPr>
          <p:cNvPr id="22533" name="Rectangle 2">
            <a:extLst>
              <a:ext uri="{FF2B5EF4-FFF2-40B4-BE49-F238E27FC236}">
                <a16:creationId xmlns:a16="http://schemas.microsoft.com/office/drawing/2014/main" id="{426396CC-4D01-F549-9851-84134BC4DFE7}"/>
              </a:ext>
            </a:extLst>
          </p:cNvPr>
          <p:cNvSpPr>
            <a:spLocks noGrp="1" noRot="1" noChangeAspect="1" noChangeArrowheads="1" noTextEdit="1"/>
          </p:cNvSpPr>
          <p:nvPr>
            <p:ph type="sldImg"/>
          </p:nvPr>
        </p:nvSpPr>
        <p:spPr>
          <a:xfrm>
            <a:off x="915988" y="746125"/>
            <a:ext cx="4964112" cy="3722688"/>
          </a:xfrm>
          <a:ln/>
        </p:spPr>
      </p:sp>
      <p:sp>
        <p:nvSpPr>
          <p:cNvPr id="22534" name="Rectangle 3">
            <a:extLst>
              <a:ext uri="{FF2B5EF4-FFF2-40B4-BE49-F238E27FC236}">
                <a16:creationId xmlns:a16="http://schemas.microsoft.com/office/drawing/2014/main" id="{DD5D9842-DB98-2A46-A5C4-36FF4DA10601}"/>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26CB069-BFA5-4B8C-A183-595BA8D60A80}"/>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4578" name="Rectangle 3">
            <a:extLst>
              <a:ext uri="{FF2B5EF4-FFF2-40B4-BE49-F238E27FC236}">
                <a16:creationId xmlns:a16="http://schemas.microsoft.com/office/drawing/2014/main" id="{5455F8B4-4B33-FA4F-B0C1-611DA1B6438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2532" name="Rectangle 6">
            <a:extLst>
              <a:ext uri="{FF2B5EF4-FFF2-40B4-BE49-F238E27FC236}">
                <a16:creationId xmlns:a16="http://schemas.microsoft.com/office/drawing/2014/main" id="{4862A8A4-5455-4BE6-85E5-B8EC78009B99}"/>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4580" name="Rectangle 7">
            <a:extLst>
              <a:ext uri="{FF2B5EF4-FFF2-40B4-BE49-F238E27FC236}">
                <a16:creationId xmlns:a16="http://schemas.microsoft.com/office/drawing/2014/main" id="{7137489F-2F77-7342-A960-4B505E31AE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6839DD7C-66C9-534D-AFB8-5D3526C5C01F}" type="slidenum">
              <a:rPr lang="en-GB" altLang="en-US" smtClean="0"/>
              <a:pPr>
                <a:spcBef>
                  <a:spcPct val="0"/>
                </a:spcBef>
              </a:pPr>
              <a:t>5</a:t>
            </a:fld>
            <a:endParaRPr lang="en-GB" altLang="en-US"/>
          </a:p>
        </p:txBody>
      </p:sp>
      <p:sp>
        <p:nvSpPr>
          <p:cNvPr id="24581" name="Rectangle 2">
            <a:extLst>
              <a:ext uri="{FF2B5EF4-FFF2-40B4-BE49-F238E27FC236}">
                <a16:creationId xmlns:a16="http://schemas.microsoft.com/office/drawing/2014/main" id="{1D8C68CE-627D-D44E-8B96-954FD01D12A4}"/>
              </a:ext>
            </a:extLst>
          </p:cNvPr>
          <p:cNvSpPr>
            <a:spLocks noGrp="1" noRot="1" noChangeAspect="1" noChangeArrowheads="1" noTextEdit="1"/>
          </p:cNvSpPr>
          <p:nvPr>
            <p:ph type="sldImg"/>
          </p:nvPr>
        </p:nvSpPr>
        <p:spPr>
          <a:xfrm>
            <a:off x="915988" y="746125"/>
            <a:ext cx="4964112" cy="3722688"/>
          </a:xfrm>
          <a:ln/>
        </p:spPr>
      </p:sp>
      <p:sp>
        <p:nvSpPr>
          <p:cNvPr id="24582" name="Rectangle 3">
            <a:extLst>
              <a:ext uri="{FF2B5EF4-FFF2-40B4-BE49-F238E27FC236}">
                <a16:creationId xmlns:a16="http://schemas.microsoft.com/office/drawing/2014/main" id="{AE50F730-92D6-5841-BD23-083C35068021}"/>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16ECCA2-7D2A-4A2F-8EFB-7303E645529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6626" name="Rectangle 3">
            <a:extLst>
              <a:ext uri="{FF2B5EF4-FFF2-40B4-BE49-F238E27FC236}">
                <a16:creationId xmlns:a16="http://schemas.microsoft.com/office/drawing/2014/main" id="{2562CC1A-8C41-EF44-8DF6-88DA578AD78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5604" name="Rectangle 6">
            <a:extLst>
              <a:ext uri="{FF2B5EF4-FFF2-40B4-BE49-F238E27FC236}">
                <a16:creationId xmlns:a16="http://schemas.microsoft.com/office/drawing/2014/main" id="{86ECE452-D948-4829-9010-7B65CE3E9594}"/>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6628" name="Rectangle 7">
            <a:extLst>
              <a:ext uri="{FF2B5EF4-FFF2-40B4-BE49-F238E27FC236}">
                <a16:creationId xmlns:a16="http://schemas.microsoft.com/office/drawing/2014/main" id="{E4A743F9-6856-1D49-AC1E-97A2A688B1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FC6E028-440A-104F-8005-162C1CE98324}" type="slidenum">
              <a:rPr lang="en-GB" altLang="en-US" smtClean="0"/>
              <a:pPr>
                <a:spcBef>
                  <a:spcPct val="0"/>
                </a:spcBef>
              </a:pPr>
              <a:t>6</a:t>
            </a:fld>
            <a:endParaRPr lang="en-GB" altLang="en-US"/>
          </a:p>
        </p:txBody>
      </p:sp>
      <p:sp>
        <p:nvSpPr>
          <p:cNvPr id="26629" name="Rectangle 2">
            <a:extLst>
              <a:ext uri="{FF2B5EF4-FFF2-40B4-BE49-F238E27FC236}">
                <a16:creationId xmlns:a16="http://schemas.microsoft.com/office/drawing/2014/main" id="{33C9C9A3-EBDB-7643-B82E-7216B4FB69D5}"/>
              </a:ext>
            </a:extLst>
          </p:cNvPr>
          <p:cNvSpPr>
            <a:spLocks noGrp="1" noRot="1" noChangeAspect="1" noChangeArrowheads="1" noTextEdit="1"/>
          </p:cNvSpPr>
          <p:nvPr>
            <p:ph type="sldImg"/>
          </p:nvPr>
        </p:nvSpPr>
        <p:spPr>
          <a:xfrm>
            <a:off x="915988" y="746125"/>
            <a:ext cx="4964112" cy="3722688"/>
          </a:xfrm>
          <a:ln/>
        </p:spPr>
      </p:sp>
      <p:sp>
        <p:nvSpPr>
          <p:cNvPr id="26630" name="Rectangle 3">
            <a:extLst>
              <a:ext uri="{FF2B5EF4-FFF2-40B4-BE49-F238E27FC236}">
                <a16:creationId xmlns:a16="http://schemas.microsoft.com/office/drawing/2014/main" id="{CB453A00-0340-7141-A588-011904B9C4F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26CB069-BFA5-4B8C-A183-595BA8D60A80}"/>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8674" name="Rectangle 3">
            <a:extLst>
              <a:ext uri="{FF2B5EF4-FFF2-40B4-BE49-F238E27FC236}">
                <a16:creationId xmlns:a16="http://schemas.microsoft.com/office/drawing/2014/main" id="{CBC802B7-4586-2F43-A4F7-50E37DD800A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2532" name="Rectangle 6">
            <a:extLst>
              <a:ext uri="{FF2B5EF4-FFF2-40B4-BE49-F238E27FC236}">
                <a16:creationId xmlns:a16="http://schemas.microsoft.com/office/drawing/2014/main" id="{4862A8A4-5455-4BE6-85E5-B8EC78009B99}"/>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8676" name="Rectangle 7">
            <a:extLst>
              <a:ext uri="{FF2B5EF4-FFF2-40B4-BE49-F238E27FC236}">
                <a16:creationId xmlns:a16="http://schemas.microsoft.com/office/drawing/2014/main" id="{7B31F2F4-E8E7-9C4A-AA62-AD762101D2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D3F6B1EB-DBFC-6B45-A070-9B837EC00EC5}" type="slidenum">
              <a:rPr lang="en-GB" altLang="en-US" smtClean="0"/>
              <a:pPr>
                <a:spcBef>
                  <a:spcPct val="0"/>
                </a:spcBef>
              </a:pPr>
              <a:t>7</a:t>
            </a:fld>
            <a:endParaRPr lang="en-GB" altLang="en-US"/>
          </a:p>
        </p:txBody>
      </p:sp>
      <p:sp>
        <p:nvSpPr>
          <p:cNvPr id="28677" name="Rectangle 2">
            <a:extLst>
              <a:ext uri="{FF2B5EF4-FFF2-40B4-BE49-F238E27FC236}">
                <a16:creationId xmlns:a16="http://schemas.microsoft.com/office/drawing/2014/main" id="{D3388331-EA69-F247-BFB9-3170919C770C}"/>
              </a:ext>
            </a:extLst>
          </p:cNvPr>
          <p:cNvSpPr>
            <a:spLocks noGrp="1" noRot="1" noChangeAspect="1" noChangeArrowheads="1" noTextEdit="1"/>
          </p:cNvSpPr>
          <p:nvPr>
            <p:ph type="sldImg"/>
          </p:nvPr>
        </p:nvSpPr>
        <p:spPr>
          <a:xfrm>
            <a:off x="915988" y="746125"/>
            <a:ext cx="4964112" cy="3722688"/>
          </a:xfrm>
          <a:ln/>
        </p:spPr>
      </p:sp>
      <p:sp>
        <p:nvSpPr>
          <p:cNvPr id="28678" name="Rectangle 3">
            <a:extLst>
              <a:ext uri="{FF2B5EF4-FFF2-40B4-BE49-F238E27FC236}">
                <a16:creationId xmlns:a16="http://schemas.microsoft.com/office/drawing/2014/main" id="{037195ED-91C5-7149-8106-F443A064B6D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3C283AF5-55C8-4B06-9589-5EF656614214}"/>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0722" name="Rectangle 3">
            <a:extLst>
              <a:ext uri="{FF2B5EF4-FFF2-40B4-BE49-F238E27FC236}">
                <a16:creationId xmlns:a16="http://schemas.microsoft.com/office/drawing/2014/main" id="{B3F51B15-4F54-EF42-A0E2-D3E457E625F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6628" name="Rectangle 6">
            <a:extLst>
              <a:ext uri="{FF2B5EF4-FFF2-40B4-BE49-F238E27FC236}">
                <a16:creationId xmlns:a16="http://schemas.microsoft.com/office/drawing/2014/main" id="{EA791419-6144-4DEB-8C0D-FB700F80461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0724" name="Rectangle 7">
            <a:extLst>
              <a:ext uri="{FF2B5EF4-FFF2-40B4-BE49-F238E27FC236}">
                <a16:creationId xmlns:a16="http://schemas.microsoft.com/office/drawing/2014/main" id="{860B68DC-3292-D348-973F-77F8040359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273210F-ADED-9E41-86ED-F57BBE4980BE}" type="slidenum">
              <a:rPr lang="en-GB" altLang="en-US" smtClean="0"/>
              <a:pPr>
                <a:spcBef>
                  <a:spcPct val="0"/>
                </a:spcBef>
              </a:pPr>
              <a:t>8</a:t>
            </a:fld>
            <a:endParaRPr lang="en-GB" altLang="en-US"/>
          </a:p>
        </p:txBody>
      </p:sp>
      <p:sp>
        <p:nvSpPr>
          <p:cNvPr id="30725" name="Rectangle 2">
            <a:extLst>
              <a:ext uri="{FF2B5EF4-FFF2-40B4-BE49-F238E27FC236}">
                <a16:creationId xmlns:a16="http://schemas.microsoft.com/office/drawing/2014/main" id="{F8627E11-D6E8-3B4B-BB21-0565977B4403}"/>
              </a:ext>
            </a:extLst>
          </p:cNvPr>
          <p:cNvSpPr>
            <a:spLocks noGrp="1" noRot="1" noChangeAspect="1" noChangeArrowheads="1" noTextEdit="1"/>
          </p:cNvSpPr>
          <p:nvPr>
            <p:ph type="sldImg"/>
          </p:nvPr>
        </p:nvSpPr>
        <p:spPr>
          <a:xfrm>
            <a:off x="914400" y="744538"/>
            <a:ext cx="4967288" cy="3725862"/>
          </a:xfrm>
          <a:ln/>
        </p:spPr>
      </p:sp>
      <p:sp>
        <p:nvSpPr>
          <p:cNvPr id="30726" name="Rectangle 3">
            <a:extLst>
              <a:ext uri="{FF2B5EF4-FFF2-40B4-BE49-F238E27FC236}">
                <a16:creationId xmlns:a16="http://schemas.microsoft.com/office/drawing/2014/main" id="{19CA78F5-32A9-9742-B7FE-49E2B579F77A}"/>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0">
            <a:extLst>
              <a:ext uri="{FF2B5EF4-FFF2-40B4-BE49-F238E27FC236}">
                <a16:creationId xmlns:a16="http://schemas.microsoft.com/office/drawing/2014/main" id="{E649DE17-59B2-4140-9126-1779FCCDA1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4C91D46-B41C-3C46-A8D6-9C356BEBACBA}" type="slidenum">
              <a:rPr lang="en-US" altLang="en-US" smtClean="0"/>
              <a:pPr>
                <a:spcBef>
                  <a:spcPct val="0"/>
                </a:spcBef>
              </a:pPr>
              <a:t>9</a:t>
            </a:fld>
            <a:endParaRPr lang="en-US" altLang="en-US"/>
          </a:p>
        </p:txBody>
      </p:sp>
      <p:sp>
        <p:nvSpPr>
          <p:cNvPr id="32771" name="Text Box 1">
            <a:extLst>
              <a:ext uri="{FF2B5EF4-FFF2-40B4-BE49-F238E27FC236}">
                <a16:creationId xmlns:a16="http://schemas.microsoft.com/office/drawing/2014/main" id="{0B33B278-CEBD-C342-B128-EE5C1C061B6B}"/>
              </a:ext>
            </a:extLst>
          </p:cNvPr>
          <p:cNvSpPr txBox="1">
            <a:spLocks noChangeArrowheads="1"/>
          </p:cNvSpPr>
          <p:nvPr/>
        </p:nvSpPr>
        <p:spPr bwMode="auto">
          <a:xfrm>
            <a:off x="4398963" y="9555163"/>
            <a:ext cx="33686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9pPr>
          </a:lstStyle>
          <a:p>
            <a:pPr algn="r">
              <a:lnSpc>
                <a:spcPct val="93000"/>
              </a:lnSpc>
            </a:pPr>
            <a:fld id="{E1234822-BAAE-464F-B6E4-082F2582FB25}" type="slidenum">
              <a:rPr lang="en-US" altLang="en-US" sz="1400">
                <a:solidFill>
                  <a:srgbClr val="000000"/>
                </a:solidFill>
                <a:ea typeface="MS PGothic" panose="020B0600070205080204" pitchFamily="34" charset="-128"/>
                <a:cs typeface="DejaVu Sans" charset="0"/>
              </a:rPr>
              <a:pPr algn="r">
                <a:lnSpc>
                  <a:spcPct val="93000"/>
                </a:lnSpc>
              </a:pPr>
              <a:t>9</a:t>
            </a:fld>
            <a:endParaRPr lang="en-US" altLang="en-US" sz="1400">
              <a:solidFill>
                <a:srgbClr val="000000"/>
              </a:solidFill>
              <a:ea typeface="MS PGothic" panose="020B0600070205080204" pitchFamily="34" charset="-128"/>
              <a:cs typeface="DejaVu Sans" charset="0"/>
            </a:endParaRPr>
          </a:p>
        </p:txBody>
      </p:sp>
      <p:sp>
        <p:nvSpPr>
          <p:cNvPr id="32772" name="Text Box 2">
            <a:extLst>
              <a:ext uri="{FF2B5EF4-FFF2-40B4-BE49-F238E27FC236}">
                <a16:creationId xmlns:a16="http://schemas.microsoft.com/office/drawing/2014/main" id="{BE252CBB-8BF5-344C-86AC-C6B58D1B555C}"/>
              </a:ext>
            </a:extLst>
          </p:cNvPr>
          <p:cNvSpPr txBox="1">
            <a:spLocks noChangeArrowheads="1"/>
          </p:cNvSpPr>
          <p:nvPr/>
        </p:nvSpPr>
        <p:spPr bwMode="auto">
          <a:xfrm>
            <a:off x="5640388" y="96838"/>
            <a:ext cx="63976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9pPr>
          </a:lstStyle>
          <a:p>
            <a:pPr algn="r"/>
            <a:r>
              <a:rPr lang="en-US" altLang="en-US" sz="1400" b="1">
                <a:solidFill>
                  <a:srgbClr val="000000"/>
                </a:solidFill>
                <a:ea typeface="MS Gothic" panose="020B0609070205080204" pitchFamily="49" charset="-128"/>
              </a:rPr>
              <a:t>doc.: ec-16-0149-00-00EC</a:t>
            </a:r>
          </a:p>
        </p:txBody>
      </p:sp>
      <p:sp>
        <p:nvSpPr>
          <p:cNvPr id="32773" name="Text Box 3">
            <a:extLst>
              <a:ext uri="{FF2B5EF4-FFF2-40B4-BE49-F238E27FC236}">
                <a16:creationId xmlns:a16="http://schemas.microsoft.com/office/drawing/2014/main" id="{DF3C6034-4349-084C-8144-5250775DFE7C}"/>
              </a:ext>
            </a:extLst>
          </p:cNvPr>
          <p:cNvSpPr txBox="1">
            <a:spLocks noChangeArrowheads="1"/>
          </p:cNvSpPr>
          <p:nvPr/>
        </p:nvSpPr>
        <p:spPr bwMode="auto">
          <a:xfrm>
            <a:off x="654050" y="96838"/>
            <a:ext cx="825500"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9pPr>
          </a:lstStyle>
          <a:p>
            <a:r>
              <a:rPr lang="en-US" altLang="en-US" sz="1400" b="1">
                <a:solidFill>
                  <a:srgbClr val="000000"/>
                </a:solidFill>
                <a:ea typeface="MS Gothic" panose="020B0609070205080204" pitchFamily="49" charset="-128"/>
              </a:rPr>
              <a:t>November 2016</a:t>
            </a:r>
          </a:p>
        </p:txBody>
      </p:sp>
      <p:sp>
        <p:nvSpPr>
          <p:cNvPr id="32774" name="Text Box 4">
            <a:extLst>
              <a:ext uri="{FF2B5EF4-FFF2-40B4-BE49-F238E27FC236}">
                <a16:creationId xmlns:a16="http://schemas.microsoft.com/office/drawing/2014/main" id="{7AFDDA37-BB91-874D-9552-64A8ACBDE39D}"/>
              </a:ext>
            </a:extLst>
          </p:cNvPr>
          <p:cNvSpPr txBox="1">
            <a:spLocks noChangeArrowheads="1"/>
          </p:cNvSpPr>
          <p:nvPr/>
        </p:nvSpPr>
        <p:spPr bwMode="auto">
          <a:xfrm>
            <a:off x="5357813" y="8985250"/>
            <a:ext cx="922337"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9pPr>
          </a:lstStyle>
          <a:p>
            <a:pPr algn="r"/>
            <a:r>
              <a:rPr lang="en-US" altLang="en-US">
                <a:solidFill>
                  <a:srgbClr val="000000"/>
                </a:solidFill>
                <a:ea typeface="MS Gothic" panose="020B0609070205080204" pitchFamily="49" charset="-128"/>
              </a:rPr>
              <a:t>Dorothy Stanley, HP Enterprise</a:t>
            </a:r>
          </a:p>
        </p:txBody>
      </p:sp>
      <p:sp>
        <p:nvSpPr>
          <p:cNvPr id="32775" name="Text Box 5">
            <a:extLst>
              <a:ext uri="{FF2B5EF4-FFF2-40B4-BE49-F238E27FC236}">
                <a16:creationId xmlns:a16="http://schemas.microsoft.com/office/drawing/2014/main" id="{0B4C4DC4-3299-804A-ACF7-32F9557CD20C}"/>
              </a:ext>
            </a:extLst>
          </p:cNvPr>
          <p:cNvSpPr txBox="1">
            <a:spLocks noChangeArrowheads="1"/>
          </p:cNvSpPr>
          <p:nvPr/>
        </p:nvSpPr>
        <p:spPr bwMode="auto">
          <a:xfrm>
            <a:off x="3222625" y="8985250"/>
            <a:ext cx="5111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cs typeface="Arial" panose="020B0604020202020204" pitchFamily="34" charset="0"/>
              </a:defRPr>
            </a:lvl9pPr>
          </a:lstStyle>
          <a:p>
            <a:pPr algn="r"/>
            <a:r>
              <a:rPr lang="en-US" altLang="en-US">
                <a:solidFill>
                  <a:srgbClr val="000000"/>
                </a:solidFill>
                <a:ea typeface="MS Gothic" panose="020B0609070205080204" pitchFamily="49" charset="-128"/>
              </a:rPr>
              <a:t>Page </a:t>
            </a:r>
            <a:fld id="{9088CA6C-7C49-8E49-AA62-A529CF5E5B75}" type="slidenum">
              <a:rPr lang="en-US" altLang="en-US">
                <a:solidFill>
                  <a:srgbClr val="000000"/>
                </a:solidFill>
                <a:ea typeface="MS Gothic" panose="020B0609070205080204" pitchFamily="49" charset="-128"/>
              </a:rPr>
              <a:pPr algn="r"/>
              <a:t>9</a:t>
            </a:fld>
            <a:endParaRPr lang="en-US" altLang="en-US">
              <a:solidFill>
                <a:srgbClr val="000000"/>
              </a:solidFill>
              <a:ea typeface="MS Gothic" panose="020B0609070205080204" pitchFamily="49" charset="-128"/>
            </a:endParaRPr>
          </a:p>
        </p:txBody>
      </p:sp>
      <p:sp>
        <p:nvSpPr>
          <p:cNvPr id="32776" name="Rectangle 6">
            <a:extLst>
              <a:ext uri="{FF2B5EF4-FFF2-40B4-BE49-F238E27FC236}">
                <a16:creationId xmlns:a16="http://schemas.microsoft.com/office/drawing/2014/main" id="{700BC3B0-5FFB-DD41-A42E-430387C589E4}"/>
              </a:ext>
            </a:extLst>
          </p:cNvPr>
          <p:cNvSpPr>
            <a:spLocks noChangeArrowheads="1" noTextEdit="1"/>
          </p:cNvSpPr>
          <p:nvPr>
            <p:ph type="sldImg"/>
          </p:nvPr>
        </p:nvSpPr>
        <p:spPr>
          <a:xfrm>
            <a:off x="1154113" y="701675"/>
            <a:ext cx="4625975" cy="3468688"/>
          </a:xfrm>
          <a:solidFill>
            <a:srgbClr val="FFFFFF"/>
          </a:solidFill>
          <a:ln/>
        </p:spPr>
      </p:sp>
      <p:sp>
        <p:nvSpPr>
          <p:cNvPr id="32777" name="Text Box 7">
            <a:extLst>
              <a:ext uri="{FF2B5EF4-FFF2-40B4-BE49-F238E27FC236}">
                <a16:creationId xmlns:a16="http://schemas.microsoft.com/office/drawing/2014/main" id="{68AF22B2-E4BE-EC42-9957-4B9A1FA6BB5B}"/>
              </a:ext>
            </a:extLst>
          </p:cNvPr>
          <p:cNvSpPr txBox="1">
            <a:spLocks noChangeArrowheads="1"/>
          </p:cNvSpPr>
          <p:nvPr/>
        </p:nvSpPr>
        <p:spPr bwMode="auto">
          <a:xfrm>
            <a:off x="923925" y="4408488"/>
            <a:ext cx="5086350" cy="427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172070" y="281801"/>
            <a:ext cx="3270255"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2019-01-14</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371"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a:extLst>
              <a:ext uri="{FF2B5EF4-FFF2-40B4-BE49-F238E27FC236}">
                <a16:creationId xmlns:a16="http://schemas.microsoft.com/office/drawing/2014/main" id="{E5AB2287-4F17-D047-9ACF-0DD34F5D7DF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10243" name="Footer Placeholder 4">
            <a:extLst>
              <a:ext uri="{FF2B5EF4-FFF2-40B4-BE49-F238E27FC236}">
                <a16:creationId xmlns:a16="http://schemas.microsoft.com/office/drawing/2014/main" id="{7226524B-205E-4941-B443-D2A9F12490E3}"/>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endParaRPr lang="en-GB" altLang="en-US" sz="1200" b="0" dirty="0"/>
          </a:p>
        </p:txBody>
      </p:sp>
      <p:sp>
        <p:nvSpPr>
          <p:cNvPr id="33795" name="Slide Number Placeholder 5">
            <a:extLst>
              <a:ext uri="{FF2B5EF4-FFF2-40B4-BE49-F238E27FC236}">
                <a16:creationId xmlns:a16="http://schemas.microsoft.com/office/drawing/2014/main" id="{98A157AC-D65F-7945-BE08-C568BA1BBB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A884B5E-C38F-0B47-8A6B-99E1AA8CFDBA}" type="slidenum">
              <a:rPr lang="en-GB" altLang="en-US" sz="1200" b="0" smtClean="0"/>
              <a:pPr>
                <a:spcBef>
                  <a:spcPct val="0"/>
                </a:spcBef>
                <a:buFontTx/>
                <a:buNone/>
              </a:pPr>
              <a:t>10</a:t>
            </a:fld>
            <a:endParaRPr lang="en-GB" altLang="en-US" sz="1200" b="0"/>
          </a:p>
        </p:txBody>
      </p:sp>
      <p:sp>
        <p:nvSpPr>
          <p:cNvPr id="33796" name="Rectangle 2">
            <a:extLst>
              <a:ext uri="{FF2B5EF4-FFF2-40B4-BE49-F238E27FC236}">
                <a16:creationId xmlns:a16="http://schemas.microsoft.com/office/drawing/2014/main" id="{A41E189C-CE50-284C-8A7F-752612725D88}"/>
              </a:ext>
            </a:extLst>
          </p:cNvPr>
          <p:cNvSpPr>
            <a:spLocks noGrp="1" noChangeArrowheads="1"/>
          </p:cNvSpPr>
          <p:nvPr>
            <p:ph type="title"/>
          </p:nvPr>
        </p:nvSpPr>
        <p:spPr>
          <a:xfrm>
            <a:off x="685800" y="685800"/>
            <a:ext cx="7772400" cy="655638"/>
          </a:xfrm>
        </p:spPr>
        <p:txBody>
          <a:bodyPr lIns="90488" tIns="44450" rIns="90488" bIns="44450"/>
          <a:lstStyle/>
          <a:p>
            <a:r>
              <a:rPr lang="en-US" altLang="en-US" sz="2800" u="sng">
                <a:solidFill>
                  <a:schemeClr val="tx1"/>
                </a:solidFill>
              </a:rPr>
              <a:t>Meeting Etiquette</a:t>
            </a:r>
          </a:p>
        </p:txBody>
      </p:sp>
      <p:sp>
        <p:nvSpPr>
          <p:cNvPr id="33797" name="Rectangle 3">
            <a:extLst>
              <a:ext uri="{FF2B5EF4-FFF2-40B4-BE49-F238E27FC236}">
                <a16:creationId xmlns:a16="http://schemas.microsoft.com/office/drawing/2014/main" id="{A89ED086-1824-964C-A6FF-9FD975234D7E}"/>
              </a:ext>
            </a:extLst>
          </p:cNvPr>
          <p:cNvSpPr>
            <a:spLocks noGrp="1" noChangeArrowheads="1"/>
          </p:cNvSpPr>
          <p:nvPr>
            <p:ph type="body" idx="1"/>
          </p:nvPr>
        </p:nvSpPr>
        <p:spPr>
          <a:xfrm>
            <a:off x="304800" y="1752600"/>
            <a:ext cx="7848600" cy="4114800"/>
          </a:xfrm>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11</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12</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13</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14</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January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15</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863792063"/>
              </p:ext>
            </p:extLst>
          </p:nvPr>
        </p:nvGraphicFramePr>
        <p:xfrm>
          <a:off x="539750" y="1341828"/>
          <a:ext cx="8353425" cy="3887372"/>
        </p:xfrm>
        <a:graphic>
          <a:graphicData uri="http://schemas.openxmlformats.org/drawingml/2006/table">
            <a:tbl>
              <a:tblPr firstCol="1" bandRow="1">
                <a:tableStyleId>{5C22544A-7EE6-4342-B048-85BDC9FD1C3A}</a:tableStyleId>
              </a:tblPr>
              <a:tblGrid>
                <a:gridCol w="1420182">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Evgeny Khorov (IITP RAS)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842080901"/>
                  </a:ext>
                </a:extLst>
              </a:tr>
              <a:tr h="331661">
                <a:tc>
                  <a:txBody>
                    <a:bodyPr/>
                    <a:lstStyle/>
                    <a:p>
                      <a:pPr algn="r">
                        <a:spcAft>
                          <a:spcPts val="0"/>
                        </a:spcAft>
                      </a:pPr>
                      <a:r>
                        <a:rPr lang="en-CA" sz="14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Hongyuan Zhang (Marvell)</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a:extLst>
              <a:ext uri="{FF2B5EF4-FFF2-40B4-BE49-F238E27FC236}">
                <a16:creationId xmlns:a16="http://schemas.microsoft.com/office/drawing/2014/main" id="{EDC2787C-E3D8-FC4A-B464-5825AB3499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5C86FD3-61DF-8841-9BE1-81D6AF83EB12}" type="slidenum">
              <a:rPr lang="en-GB" altLang="en-US" sz="1200" b="0" smtClean="0"/>
              <a:pPr>
                <a:spcBef>
                  <a:spcPct val="0"/>
                </a:spcBef>
                <a:buFontTx/>
                <a:buNone/>
              </a:pPr>
              <a:t>4</a:t>
            </a:fld>
            <a:endParaRPr lang="en-GB" altLang="en-US" sz="1200" b="0"/>
          </a:p>
        </p:txBody>
      </p:sp>
      <p:sp>
        <p:nvSpPr>
          <p:cNvPr id="21506" name="Rectangle 2">
            <a:extLst>
              <a:ext uri="{FF2B5EF4-FFF2-40B4-BE49-F238E27FC236}">
                <a16:creationId xmlns:a16="http://schemas.microsoft.com/office/drawing/2014/main" id="{EF9A53B7-45DF-CF4A-84AE-98CD0CD5356D}"/>
              </a:ext>
            </a:extLst>
          </p:cNvPr>
          <p:cNvSpPr>
            <a:spLocks noGrp="1" noChangeArrowheads="1"/>
          </p:cNvSpPr>
          <p:nvPr>
            <p:ph type="title"/>
          </p:nvPr>
        </p:nvSpPr>
        <p:spPr>
          <a:xfrm>
            <a:off x="395288" y="620713"/>
            <a:ext cx="8458200" cy="609600"/>
          </a:xfrm>
        </p:spPr>
        <p:txBody>
          <a:bodyPr/>
          <a:lstStyle/>
          <a:p>
            <a:r>
              <a:rPr lang="en-US" altLang="en-US" sz="2800" u="sng"/>
              <a:t>Participants have a duty to inform the IEEE</a:t>
            </a:r>
          </a:p>
        </p:txBody>
      </p:sp>
      <p:sp>
        <p:nvSpPr>
          <p:cNvPr id="21507" name="Rectangle 3">
            <a:extLst>
              <a:ext uri="{FF2B5EF4-FFF2-40B4-BE49-F238E27FC236}">
                <a16:creationId xmlns:a16="http://schemas.microsoft.com/office/drawing/2014/main" id="{1870B17B-6AD0-2846-83E8-7808FF7AAE38}"/>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000" u="sng">
              <a:solidFill>
                <a:schemeClr val="tx2"/>
              </a:solidFill>
              <a:latin typeface="Helvetica" pitchFamily="2" charset="0"/>
            </a:endParaRPr>
          </a:p>
        </p:txBody>
      </p:sp>
      <p:sp>
        <p:nvSpPr>
          <p:cNvPr id="21508" name="Date Placeholder 3">
            <a:extLst>
              <a:ext uri="{FF2B5EF4-FFF2-40B4-BE49-F238E27FC236}">
                <a16:creationId xmlns:a16="http://schemas.microsoft.com/office/drawing/2014/main" id="{81C3F7ED-D801-3141-87D6-B3E249D2E4D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8" name="Rectangle 1027">
            <a:extLst>
              <a:ext uri="{FF2B5EF4-FFF2-40B4-BE49-F238E27FC236}">
                <a16:creationId xmlns:a16="http://schemas.microsoft.com/office/drawing/2014/main" id="{10A39724-0F99-4CEB-9C9A-3B6C6667FB47}"/>
              </a:ext>
            </a:extLst>
          </p:cNvPr>
          <p:cNvSpPr txBox="1">
            <a:spLocks noChangeArrowheads="1"/>
          </p:cNvSpPr>
          <p:nvPr/>
        </p:nvSpPr>
        <p:spPr bwMode="auto">
          <a:xfrm>
            <a:off x="3175" y="1616075"/>
            <a:ext cx="89614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buSzPct val="150000"/>
              <a:buFont typeface="Arial" panose="020B0604020202020204" pitchFamily="34" charset="0"/>
              <a:buChar char="•"/>
              <a:defRPr/>
            </a:pPr>
            <a:r>
              <a:rPr lang="en-US" altLang="en-US" b="1" kern="0" dirty="0">
                <a:cs typeface="Calibri" panose="020F0502020204030204" pitchFamily="34" charset="0"/>
              </a:rPr>
              <a:t>Participants </a:t>
            </a:r>
            <a:r>
              <a:rPr lang="en-US" altLang="en-US" b="1" u="sng" kern="0" dirty="0">
                <a:cs typeface="Calibri" panose="020F0502020204030204" pitchFamily="34" charset="0"/>
              </a:rPr>
              <a:t>shall</a:t>
            </a:r>
            <a:r>
              <a:rPr lang="en-US" altLang="en-US" b="1" kern="0"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kern="0" dirty="0">
              <a:cs typeface="Calibri" panose="020F0502020204030204" pitchFamily="34" charset="0"/>
            </a:endParaRPr>
          </a:p>
          <a:p>
            <a:pPr lvl="1">
              <a:buSzPct val="150000"/>
              <a:buFont typeface="Arial" panose="020B0604020202020204" pitchFamily="34" charset="0"/>
              <a:buChar char="•"/>
              <a:defRPr/>
            </a:pPr>
            <a:r>
              <a:rPr lang="en-US" altLang="en-US" b="1" kern="0" dirty="0">
                <a:cs typeface="Calibri" panose="020F0502020204030204" pitchFamily="34" charset="0"/>
              </a:rPr>
              <a:t>Participants </a:t>
            </a:r>
            <a:r>
              <a:rPr lang="en-US" altLang="en-US" b="1" u="sng" kern="0" dirty="0">
                <a:cs typeface="Calibri" panose="020F0502020204030204" pitchFamily="34" charset="0"/>
              </a:rPr>
              <a:t>should </a:t>
            </a:r>
            <a:r>
              <a:rPr lang="en-US" altLang="en-US" b="1" kern="0" dirty="0">
                <a:cs typeface="Calibri" panose="020F0502020204030204" pitchFamily="34" charset="0"/>
              </a:rPr>
              <a:t>inform the IEEE (or cause the IEEE to be informed) of the identity of any other holders of potential Essential Patent Claims</a:t>
            </a:r>
          </a:p>
          <a:p>
            <a:pPr marL="457200" lvl="1" indent="0" algn="ctr">
              <a:buFont typeface="Monotype Sorts"/>
              <a:buNone/>
              <a:defRPr/>
            </a:pPr>
            <a:r>
              <a:rPr lang="en-US" altLang="en-US" sz="3200" b="1" kern="0" dirty="0">
                <a:cs typeface="Calibri" panose="020F0502020204030204" pitchFamily="34" charset="0"/>
              </a:rPr>
              <a:t>Early identification of holders of potential Essential Patent Claims is encouraged</a:t>
            </a:r>
          </a:p>
        </p:txBody>
      </p:sp>
      <p:sp>
        <p:nvSpPr>
          <p:cNvPr id="9" name="Footer Placeholder 1">
            <a:extLst>
              <a:ext uri="{FF2B5EF4-FFF2-40B4-BE49-F238E27FC236}">
                <a16:creationId xmlns:a16="http://schemas.microsoft.com/office/drawing/2014/main" id="{F0643D3C-B55A-134F-9768-63686E54879D}"/>
              </a:ext>
            </a:extLst>
          </p:cNvPr>
          <p:cNvSpPr>
            <a:spLocks noGrp="1"/>
          </p:cNvSpPr>
          <p:nvPr>
            <p:ph type="ftr" sz="quarter" idx="11"/>
          </p:nvPr>
        </p:nvSpPr>
        <p:spPr>
          <a:xfrm>
            <a:off x="8543925" y="6524625"/>
            <a:ext cx="0" cy="185738"/>
          </a:xfrm>
        </p:spPr>
        <p:txBody>
          <a:bodyPr/>
          <a:lstStyle/>
          <a:p>
            <a:pPr>
              <a:defRPr/>
            </a:pPr>
            <a:r>
              <a:rPr lang="en-GB" dirty="0"/>
              <a:t>Michael Montemurro, BlackBerry</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a:extLst>
              <a:ext uri="{FF2B5EF4-FFF2-40B4-BE49-F238E27FC236}">
                <a16:creationId xmlns:a16="http://schemas.microsoft.com/office/drawing/2014/main" id="{547F87A3-685A-8242-A564-9753CA20C3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86FC7CB-6566-0A4C-91D5-BE57178EDA48}" type="slidenum">
              <a:rPr lang="en-GB" altLang="en-US" sz="1200" b="0" smtClean="0"/>
              <a:pPr>
                <a:spcBef>
                  <a:spcPct val="0"/>
                </a:spcBef>
                <a:buFontTx/>
                <a:buNone/>
              </a:pPr>
              <a:t>5</a:t>
            </a:fld>
            <a:endParaRPr lang="en-GB" altLang="en-US" sz="1200" b="0"/>
          </a:p>
        </p:txBody>
      </p:sp>
      <p:sp>
        <p:nvSpPr>
          <p:cNvPr id="23554" name="Rectangle 2">
            <a:extLst>
              <a:ext uri="{FF2B5EF4-FFF2-40B4-BE49-F238E27FC236}">
                <a16:creationId xmlns:a16="http://schemas.microsoft.com/office/drawing/2014/main" id="{0E9DE540-4BB2-7640-8439-306C8564C153}"/>
              </a:ext>
            </a:extLst>
          </p:cNvPr>
          <p:cNvSpPr>
            <a:spLocks noGrp="1" noChangeArrowheads="1"/>
          </p:cNvSpPr>
          <p:nvPr>
            <p:ph type="title"/>
          </p:nvPr>
        </p:nvSpPr>
        <p:spPr>
          <a:xfrm>
            <a:off x="395288" y="620713"/>
            <a:ext cx="8458200" cy="609600"/>
          </a:xfrm>
        </p:spPr>
        <p:txBody>
          <a:bodyPr/>
          <a:lstStyle/>
          <a:p>
            <a:r>
              <a:rPr lang="en-US" altLang="en-US" sz="2800" u="sng"/>
              <a:t>Ways to inform IEEE</a:t>
            </a:r>
          </a:p>
        </p:txBody>
      </p:sp>
      <p:sp>
        <p:nvSpPr>
          <p:cNvPr id="23555" name="Rectangle 3">
            <a:extLst>
              <a:ext uri="{FF2B5EF4-FFF2-40B4-BE49-F238E27FC236}">
                <a16:creationId xmlns:a16="http://schemas.microsoft.com/office/drawing/2014/main" id="{4A0C8AA8-8040-CA4F-A962-1220D6CE4988}"/>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000" u="sng">
              <a:solidFill>
                <a:schemeClr val="tx2"/>
              </a:solidFill>
              <a:latin typeface="Helvetica" pitchFamily="2" charset="0"/>
            </a:endParaRPr>
          </a:p>
        </p:txBody>
      </p:sp>
      <p:sp>
        <p:nvSpPr>
          <p:cNvPr id="23556" name="Date Placeholder 3">
            <a:extLst>
              <a:ext uri="{FF2B5EF4-FFF2-40B4-BE49-F238E27FC236}">
                <a16:creationId xmlns:a16="http://schemas.microsoft.com/office/drawing/2014/main" id="{D35F8335-6EFF-6B41-B969-3C0E3088313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23557" name="Rectangle 3">
            <a:extLst>
              <a:ext uri="{FF2B5EF4-FFF2-40B4-BE49-F238E27FC236}">
                <a16:creationId xmlns:a16="http://schemas.microsoft.com/office/drawing/2014/main" id="{D2AEE1EF-94A7-014C-BDDB-3D209D62079A}"/>
              </a:ext>
            </a:extLst>
          </p:cNvPr>
          <p:cNvSpPr txBox="1">
            <a:spLocks noChangeArrowheads="1"/>
          </p:cNvSpPr>
          <p:nvPr/>
        </p:nvSpPr>
        <p:spPr bwMode="auto">
          <a:xfrm>
            <a:off x="152400" y="1670050"/>
            <a:ext cx="86106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SzPct val="150000"/>
            </a:pPr>
            <a:r>
              <a:rPr lang="en-US" altLang="en-US" sz="2000">
                <a:cs typeface="Calibri" panose="020F0502020204030204" pitchFamily="34" charset="0"/>
              </a:rPr>
              <a:t>Cause an LOA to be submitted to the IEEE-SA (patcom@ieee.org); or</a:t>
            </a:r>
          </a:p>
          <a:p>
            <a:pPr>
              <a:buSzPct val="150000"/>
              <a:buFont typeface="Monotype Sorts" pitchFamily="2" charset="2"/>
              <a:buNone/>
            </a:pPr>
            <a:endParaRPr lang="en-US" altLang="en-US" sz="2000">
              <a:cs typeface="Calibri" panose="020F0502020204030204" pitchFamily="34" charset="0"/>
            </a:endParaRPr>
          </a:p>
          <a:p>
            <a:pPr>
              <a:buSzPct val="150000"/>
            </a:pPr>
            <a:r>
              <a:rPr lang="en-US" altLang="en-US" sz="2000">
                <a:cs typeface="Calibri" panose="020F0502020204030204" pitchFamily="34" charset="0"/>
              </a:rPr>
              <a:t>Provide the chair of this group with the identity of the holder(s) of any and all such claims as soon as possible; or</a:t>
            </a:r>
          </a:p>
          <a:p>
            <a:pPr>
              <a:buSzPct val="150000"/>
              <a:buFont typeface="Monotype Sorts" pitchFamily="2" charset="2"/>
              <a:buNone/>
            </a:pPr>
            <a:endParaRPr lang="en-US" altLang="en-US" sz="2000">
              <a:cs typeface="Calibri" panose="020F0502020204030204" pitchFamily="34" charset="0"/>
            </a:endParaRPr>
          </a:p>
          <a:p>
            <a:pPr>
              <a:buSzPct val="150000"/>
            </a:pPr>
            <a:r>
              <a:rPr lang="en-US" altLang="en-US" sz="2000">
                <a:cs typeface="Calibri" panose="020F0502020204030204" pitchFamily="34" charset="0"/>
              </a:rPr>
              <a:t>Speak up now and respond to this Call for Potentially Essential Patents</a:t>
            </a:r>
          </a:p>
          <a:p>
            <a:pPr>
              <a:buFont typeface="Monotype Sorts" pitchFamily="2" charset="2"/>
              <a:buNone/>
            </a:pPr>
            <a:endParaRPr lang="en-US" altLang="en-US" sz="2000" b="0">
              <a:cs typeface="Calibri" panose="020F0502020204030204" pitchFamily="34" charset="0"/>
            </a:endParaRPr>
          </a:p>
          <a:p>
            <a:pPr>
              <a:buFont typeface="Monotype Sorts" pitchFamily="2" charset="2"/>
              <a:buNone/>
            </a:pPr>
            <a:r>
              <a:rPr lang="en-US" altLang="en-US" sz="2000" b="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a:latin typeface="Calibri" panose="020F0502020204030204" pitchFamily="34" charset="0"/>
                <a:cs typeface="Calibri" panose="020F0502020204030204" pitchFamily="34" charset="0"/>
              </a:rPr>
            </a:br>
            <a:endParaRPr lang="en-US" altLang="en-US" sz="2000">
              <a:latin typeface="Calibri" panose="020F0502020204030204" pitchFamily="34" charset="0"/>
              <a:cs typeface="Calibri" panose="020F0502020204030204" pitchFamily="34" charset="0"/>
            </a:endParaRPr>
          </a:p>
        </p:txBody>
      </p:sp>
      <p:sp>
        <p:nvSpPr>
          <p:cNvPr id="2" name="Footer Placeholder 1">
            <a:extLst>
              <a:ext uri="{FF2B5EF4-FFF2-40B4-BE49-F238E27FC236}">
                <a16:creationId xmlns:a16="http://schemas.microsoft.com/office/drawing/2014/main" id="{F44CCCA7-DF14-3748-AAFD-8D92CC60390C}"/>
              </a:ext>
            </a:extLst>
          </p:cNvPr>
          <p:cNvSpPr>
            <a:spLocks noGrp="1"/>
          </p:cNvSpPr>
          <p:nvPr>
            <p:ph type="ftr" sz="quarter" idx="11"/>
          </p:nvPr>
        </p:nvSpPr>
        <p:spPr>
          <a:xfrm>
            <a:off x="8027988" y="6516688"/>
            <a:ext cx="490537" cy="225425"/>
          </a:xfrm>
        </p:spPr>
        <p:txBody>
          <a:bodyPr/>
          <a:lstStyle/>
          <a:p>
            <a:pPr>
              <a:defRPr/>
            </a:pPr>
            <a:r>
              <a:rPr lang="en-GB" dirty="0"/>
              <a:t>Michael Montemurro, BlackBerry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a:extLst>
              <a:ext uri="{FF2B5EF4-FFF2-40B4-BE49-F238E27FC236}">
                <a16:creationId xmlns:a16="http://schemas.microsoft.com/office/drawing/2014/main" id="{50761CFE-3F48-9F4C-B4F0-4C0C2AB10C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AF69DC9-3E48-A34E-969C-5607BC4F91E7}" type="slidenum">
              <a:rPr lang="en-GB" altLang="en-US" sz="1200" b="0" smtClean="0"/>
              <a:pPr>
                <a:spcBef>
                  <a:spcPct val="0"/>
                </a:spcBef>
                <a:buFontTx/>
                <a:buNone/>
              </a:pPr>
              <a:t>6</a:t>
            </a:fld>
            <a:endParaRPr lang="en-GB" altLang="en-US" sz="1200" b="0"/>
          </a:p>
        </p:txBody>
      </p:sp>
      <p:sp>
        <p:nvSpPr>
          <p:cNvPr id="25602" name="Rectangle 2">
            <a:extLst>
              <a:ext uri="{FF2B5EF4-FFF2-40B4-BE49-F238E27FC236}">
                <a16:creationId xmlns:a16="http://schemas.microsoft.com/office/drawing/2014/main" id="{FBAF5B90-6470-E840-B149-9E22B581F523}"/>
              </a:ext>
            </a:extLst>
          </p:cNvPr>
          <p:cNvSpPr>
            <a:spLocks noGrp="1" noChangeArrowheads="1"/>
          </p:cNvSpPr>
          <p:nvPr>
            <p:ph type="title"/>
          </p:nvPr>
        </p:nvSpPr>
        <p:spPr>
          <a:xfrm>
            <a:off x="323850" y="692150"/>
            <a:ext cx="8458200" cy="609600"/>
          </a:xfrm>
        </p:spPr>
        <p:txBody>
          <a:bodyPr/>
          <a:lstStyle/>
          <a:p>
            <a:r>
              <a:rPr lang="en-US" altLang="en-US" sz="2800" u="sng"/>
              <a:t>Other Guidelines for IEEE WG Meetings</a:t>
            </a:r>
          </a:p>
        </p:txBody>
      </p:sp>
      <p:sp>
        <p:nvSpPr>
          <p:cNvPr id="25603" name="Rectangle 3">
            <a:extLst>
              <a:ext uri="{FF2B5EF4-FFF2-40B4-BE49-F238E27FC236}">
                <a16:creationId xmlns:a16="http://schemas.microsoft.com/office/drawing/2014/main" id="{AAADF24D-CF2F-6C41-96F5-B073A6C266C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000" u="sng">
              <a:solidFill>
                <a:schemeClr val="tx2"/>
              </a:solidFill>
              <a:latin typeface="Helvetica" pitchFamily="2" charset="0"/>
            </a:endParaRPr>
          </a:p>
        </p:txBody>
      </p:sp>
      <p:sp>
        <p:nvSpPr>
          <p:cNvPr id="25604" name="Date Placeholder 3">
            <a:extLst>
              <a:ext uri="{FF2B5EF4-FFF2-40B4-BE49-F238E27FC236}">
                <a16:creationId xmlns:a16="http://schemas.microsoft.com/office/drawing/2014/main" id="{0ED8071C-97E8-D94C-A529-6F7D6424B5A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25605" name="Rectangle 1027">
            <a:extLst>
              <a:ext uri="{FF2B5EF4-FFF2-40B4-BE49-F238E27FC236}">
                <a16:creationId xmlns:a16="http://schemas.microsoft.com/office/drawing/2014/main" id="{4C5CF542-C982-0D45-AE38-64FAC1CDCB56}"/>
              </a:ext>
            </a:extLst>
          </p:cNvPr>
          <p:cNvSpPr txBox="1">
            <a:spLocks noChangeArrowheads="1"/>
          </p:cNvSpPr>
          <p:nvPr/>
        </p:nvSpPr>
        <p:spPr bwMode="auto">
          <a:xfrm>
            <a:off x="561975" y="130175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spcAft>
                <a:spcPct val="40000"/>
              </a:spcAft>
              <a:buSzPct val="150000"/>
            </a:pPr>
            <a:r>
              <a:rPr lang="en-US" altLang="en-US" sz="200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pPr>
            <a:r>
              <a:rPr lang="en-US" altLang="en-US" sz="1800" b="1">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pPr>
            <a:r>
              <a:rPr lang="en-US" altLang="en-US" sz="1800" b="1">
                <a:cs typeface="Calibri" panose="020F0502020204030204" pitchFamily="34" charset="0"/>
              </a:rPr>
              <a:t>Don’t discuss specific license rates, terms, or conditions.</a:t>
            </a:r>
          </a:p>
          <a:p>
            <a:pPr lvl="2">
              <a:lnSpc>
                <a:spcPct val="80000"/>
              </a:lnSpc>
              <a:spcAft>
                <a:spcPct val="40000"/>
              </a:spcAft>
              <a:buSzPct val="150000"/>
            </a:pPr>
            <a:r>
              <a:rPr lang="en-US" altLang="en-US" sz="160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pPr>
            <a:r>
              <a:rPr lang="en-GB" altLang="en-US" b="1">
                <a:cs typeface="Calibri" panose="020F0502020204030204" pitchFamily="34" charset="0"/>
              </a:rPr>
              <a:t>Technical considerations remain the primary focus</a:t>
            </a:r>
            <a:endParaRPr lang="en-US" altLang="en-US" b="1">
              <a:cs typeface="Calibri" panose="020F0502020204030204" pitchFamily="34" charset="0"/>
            </a:endParaRPr>
          </a:p>
          <a:p>
            <a:pPr lvl="1">
              <a:lnSpc>
                <a:spcPct val="80000"/>
              </a:lnSpc>
              <a:spcAft>
                <a:spcPct val="40000"/>
              </a:spcAft>
              <a:buSzPct val="150000"/>
              <a:buFont typeface="Arial" panose="020B0604020202020204" pitchFamily="34" charset="0"/>
              <a:buChar char="•"/>
            </a:pPr>
            <a:r>
              <a:rPr lang="en-US" altLang="en-US" sz="1800" b="1">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pPr>
            <a:r>
              <a:rPr lang="en-US" altLang="en-US" sz="1800" b="1">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pPr>
            <a:r>
              <a:rPr lang="en-US" altLang="en-US" sz="1800" b="1">
                <a:cs typeface="Calibri" panose="020F0502020204030204" pitchFamily="34" charset="0"/>
              </a:rPr>
              <a:t>Don’t be silent if inappropriate topics are discussed … do formally object.</a:t>
            </a:r>
          </a:p>
          <a:p>
            <a:pPr algn="ctr">
              <a:lnSpc>
                <a:spcPct val="80000"/>
              </a:lnSpc>
              <a:buFont typeface="Monotype Sorts" pitchFamily="2" charset="2"/>
              <a:buNone/>
            </a:pPr>
            <a:r>
              <a:rPr lang="en-US" altLang="en-US" sz="1000">
                <a:cs typeface="Calibri" panose="020F0502020204030204" pitchFamily="34" charset="0"/>
              </a:rPr>
              <a:t>---------------------------------------------------------------   </a:t>
            </a:r>
            <a:endParaRPr lang="en-US" altLang="en-US" sz="1400">
              <a:cs typeface="Calibri" panose="020F0502020204030204" pitchFamily="34" charset="0"/>
            </a:endParaRPr>
          </a:p>
          <a:p>
            <a:pPr algn="ctr">
              <a:lnSpc>
                <a:spcPct val="80000"/>
              </a:lnSpc>
              <a:buFont typeface="Monotype Sorts" pitchFamily="2" charset="2"/>
              <a:buNone/>
            </a:pPr>
            <a:r>
              <a:rPr lang="en-US" altLang="en-US" sz="1400">
                <a:cs typeface="Calibri" panose="020F0502020204030204" pitchFamily="34" charset="0"/>
              </a:rPr>
              <a:t>For more details, see </a:t>
            </a:r>
            <a:r>
              <a:rPr lang="en-US" altLang="en-US" sz="1400" i="1">
                <a:cs typeface="Calibri" panose="020F0502020204030204" pitchFamily="34" charset="0"/>
              </a:rPr>
              <a:t>IEEE-SA Standards Board Operations Manual</a:t>
            </a:r>
            <a:r>
              <a:rPr lang="en-US" altLang="en-US" sz="1400">
                <a:cs typeface="Calibri" panose="020F0502020204030204" pitchFamily="34" charset="0"/>
              </a:rPr>
              <a:t>, clause 5.3.10 and </a:t>
            </a:r>
            <a:br>
              <a:rPr lang="en-US" altLang="en-US" sz="1400">
                <a:cs typeface="Calibri" panose="020F0502020204030204" pitchFamily="34" charset="0"/>
              </a:rPr>
            </a:br>
            <a:r>
              <a:rPr lang="en-US" altLang="en-US" sz="1400" i="1">
                <a:cs typeface="Calibri" panose="020F0502020204030204" pitchFamily="34" charset="0"/>
              </a:rPr>
              <a:t>Antitrust and Competition Policy: What You Need to Know </a:t>
            </a:r>
            <a:r>
              <a:rPr lang="en-US" altLang="en-US" sz="1400">
                <a:cs typeface="Calibri" panose="020F0502020204030204" pitchFamily="34" charset="0"/>
              </a:rPr>
              <a:t>at </a:t>
            </a:r>
            <a:r>
              <a:rPr lang="en-US" altLang="en-US" sz="1400">
                <a:cs typeface="Calibri" panose="020F0502020204030204" pitchFamily="34" charset="0"/>
                <a:hlinkClick r:id="rId3"/>
              </a:rPr>
              <a:t>http://standards.ieee.org/develop/policies/antitrust.pdf</a:t>
            </a:r>
            <a:r>
              <a:rPr lang="en-US" altLang="en-US" sz="1400">
                <a:cs typeface="Calibri" panose="020F0502020204030204" pitchFamily="34" charset="0"/>
              </a:rPr>
              <a:t> </a:t>
            </a:r>
          </a:p>
        </p:txBody>
      </p:sp>
      <p:sp>
        <p:nvSpPr>
          <p:cNvPr id="2" name="Footer Placeholder 1">
            <a:extLst>
              <a:ext uri="{FF2B5EF4-FFF2-40B4-BE49-F238E27FC236}">
                <a16:creationId xmlns:a16="http://schemas.microsoft.com/office/drawing/2014/main" id="{465600A1-6B5C-4048-8DAC-2791CFE3B2EC}"/>
              </a:ext>
            </a:extLst>
          </p:cNvPr>
          <p:cNvSpPr>
            <a:spLocks noGrp="1"/>
          </p:cNvSpPr>
          <p:nvPr>
            <p:ph type="ftr" sz="quarter" idx="11"/>
          </p:nvPr>
        </p:nvSpPr>
        <p:spPr>
          <a:xfrm>
            <a:off x="8077200" y="6464300"/>
            <a:ext cx="466725" cy="60325"/>
          </a:xfrm>
        </p:spPr>
        <p:txBody>
          <a:bodyPr/>
          <a:lstStyle/>
          <a:p>
            <a:pPr>
              <a:defRPr/>
            </a:pPr>
            <a:r>
              <a:rPr lang="en-GB" dirty="0"/>
              <a:t>Michael Montemurro, BlackBerry</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a:extLst>
              <a:ext uri="{FF2B5EF4-FFF2-40B4-BE49-F238E27FC236}">
                <a16:creationId xmlns:a16="http://schemas.microsoft.com/office/drawing/2014/main" id="{4F51CC2F-68F4-9C4E-9EAA-5353EE4EB1C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80334EF-B878-464D-B657-3647ED22EB36}" type="slidenum">
              <a:rPr lang="en-GB" altLang="en-US" sz="1200" b="0" smtClean="0"/>
              <a:pPr>
                <a:spcBef>
                  <a:spcPct val="0"/>
                </a:spcBef>
                <a:buFontTx/>
                <a:buNone/>
              </a:pPr>
              <a:t>7</a:t>
            </a:fld>
            <a:endParaRPr lang="en-GB" altLang="en-US" sz="1200" b="0"/>
          </a:p>
        </p:txBody>
      </p:sp>
      <p:sp>
        <p:nvSpPr>
          <p:cNvPr id="27650" name="Rectangle 2">
            <a:extLst>
              <a:ext uri="{FF2B5EF4-FFF2-40B4-BE49-F238E27FC236}">
                <a16:creationId xmlns:a16="http://schemas.microsoft.com/office/drawing/2014/main" id="{6A3CFB90-99D2-6646-82FE-80EDC239AC93}"/>
              </a:ext>
            </a:extLst>
          </p:cNvPr>
          <p:cNvSpPr>
            <a:spLocks noGrp="1" noChangeArrowheads="1"/>
          </p:cNvSpPr>
          <p:nvPr>
            <p:ph type="title"/>
          </p:nvPr>
        </p:nvSpPr>
        <p:spPr>
          <a:xfrm>
            <a:off x="395288" y="620713"/>
            <a:ext cx="8458200" cy="609600"/>
          </a:xfrm>
        </p:spPr>
        <p:txBody>
          <a:bodyPr/>
          <a:lstStyle/>
          <a:p>
            <a:r>
              <a:rPr lang="en-US" altLang="en-US" sz="2800" u="sng"/>
              <a:t>Patent-related information</a:t>
            </a:r>
          </a:p>
        </p:txBody>
      </p:sp>
      <p:sp>
        <p:nvSpPr>
          <p:cNvPr id="27651" name="Rectangle 3">
            <a:extLst>
              <a:ext uri="{FF2B5EF4-FFF2-40B4-BE49-F238E27FC236}">
                <a16:creationId xmlns:a16="http://schemas.microsoft.com/office/drawing/2014/main" id="{0C94A733-69BE-DB47-9A40-7B3DCB88E61F}"/>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000" u="sng">
              <a:solidFill>
                <a:schemeClr val="tx2"/>
              </a:solidFill>
              <a:latin typeface="Helvetica" pitchFamily="2" charset="0"/>
            </a:endParaRPr>
          </a:p>
        </p:txBody>
      </p:sp>
      <p:sp>
        <p:nvSpPr>
          <p:cNvPr id="27652" name="Date Placeholder 3">
            <a:extLst>
              <a:ext uri="{FF2B5EF4-FFF2-40B4-BE49-F238E27FC236}">
                <a16:creationId xmlns:a16="http://schemas.microsoft.com/office/drawing/2014/main" id="{F1475B21-A972-EC40-9C64-CF057563D5F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27653" name="Rectangle 4">
            <a:extLst>
              <a:ext uri="{FF2B5EF4-FFF2-40B4-BE49-F238E27FC236}">
                <a16:creationId xmlns:a16="http://schemas.microsoft.com/office/drawing/2014/main" id="{820D7C10-AF28-3E4E-8C04-AAB2CBF2EAB2}"/>
              </a:ext>
            </a:extLst>
          </p:cNvPr>
          <p:cNvSpPr>
            <a:spLocks noChangeArrowheads="1"/>
          </p:cNvSpPr>
          <p:nvPr/>
        </p:nvSpPr>
        <p:spPr bwMode="auto">
          <a:xfrm>
            <a:off x="230188" y="12049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lvl="1">
              <a:lnSpc>
                <a:spcPct val="90000"/>
              </a:lnSpc>
              <a:spcBef>
                <a:spcPct val="0"/>
              </a:spcBef>
              <a:buClr>
                <a:srgbClr val="CC3300"/>
              </a:buClr>
              <a:buSzPct val="50000"/>
              <a:buFont typeface="Monotype Sorts" pitchFamily="2" charset="2"/>
              <a:buNone/>
            </a:pPr>
            <a:r>
              <a:rPr lang="en-US" altLang="en-US" sz="2400" b="1">
                <a:latin typeface="Calibri" panose="020F0502020204030204" pitchFamily="34" charset="0"/>
                <a:cs typeface="Calibri" panose="020F0502020204030204" pitchFamily="34" charset="0"/>
              </a:rPr>
              <a:t>	</a:t>
            </a:r>
            <a:r>
              <a:rPr lang="en-US" altLang="en-US" sz="2400" b="1">
                <a:cs typeface="Calibri" panose="020F0502020204030204" pitchFamily="34" charset="0"/>
              </a:rPr>
              <a:t>The patent policy and the procedures used to execute that policy are documented in the:</a:t>
            </a:r>
          </a:p>
          <a:p>
            <a:pPr lvl="2">
              <a:lnSpc>
                <a:spcPct val="90000"/>
              </a:lnSpc>
              <a:buClr>
                <a:srgbClr val="CC3300"/>
              </a:buClr>
              <a:buSzPct val="150000"/>
            </a:pPr>
            <a:r>
              <a:rPr lang="en-US" altLang="en-US" sz="2400" b="1" i="1">
                <a:cs typeface="Calibri" panose="020F0502020204030204" pitchFamily="34" charset="0"/>
              </a:rPr>
              <a:t>IEEE-SA Standards Board Bylaws</a:t>
            </a:r>
            <a:r>
              <a:rPr lang="en-US" altLang="en-US" sz="2400" b="1">
                <a:cs typeface="Calibri" panose="020F0502020204030204" pitchFamily="34" charset="0"/>
              </a:rPr>
              <a:t> </a:t>
            </a:r>
            <a:r>
              <a:rPr lang="en-US" altLang="en-US" sz="1800" b="1">
                <a:cs typeface="Calibri" panose="020F0502020204030204" pitchFamily="34" charset="0"/>
              </a:rPr>
              <a:t>(</a:t>
            </a:r>
            <a:r>
              <a:rPr lang="en-US" altLang="en-US" sz="1800" b="1">
                <a:cs typeface="Calibri" panose="020F0502020204030204" pitchFamily="34" charset="0"/>
                <a:hlinkClick r:id="rId3"/>
              </a:rPr>
              <a:t>http://standards.ieee.org/develop/policies/bylaws/sect6-7.html#6</a:t>
            </a:r>
            <a:r>
              <a:rPr lang="en-US" altLang="en-US" sz="1800" b="1">
                <a:cs typeface="Calibri" panose="020F0502020204030204" pitchFamily="34" charset="0"/>
              </a:rPr>
              <a:t> ) </a:t>
            </a:r>
          </a:p>
          <a:p>
            <a:pPr lvl="2">
              <a:lnSpc>
                <a:spcPct val="90000"/>
              </a:lnSpc>
              <a:buClr>
                <a:srgbClr val="CC3300"/>
              </a:buClr>
              <a:buSzPct val="150000"/>
            </a:pPr>
            <a:r>
              <a:rPr lang="en-US" altLang="en-US" sz="2400" b="1" i="1">
                <a:cs typeface="Calibri" panose="020F0502020204030204" pitchFamily="34" charset="0"/>
              </a:rPr>
              <a:t>IEEE-SA Standards Board Operations Manual</a:t>
            </a:r>
            <a:r>
              <a:rPr lang="en-US" altLang="en-US" sz="2400" b="1">
                <a:cs typeface="Calibri" panose="020F0502020204030204" pitchFamily="34" charset="0"/>
              </a:rPr>
              <a:t> </a:t>
            </a:r>
            <a:r>
              <a:rPr lang="en-US" altLang="en-US" sz="1800" b="1">
                <a:cs typeface="Calibri" panose="020F0502020204030204" pitchFamily="34" charset="0"/>
              </a:rPr>
              <a:t>(</a:t>
            </a:r>
            <a:r>
              <a:rPr lang="en-US" altLang="en-US" sz="1800" b="1">
                <a:cs typeface="Calibri" panose="020F0502020204030204" pitchFamily="34" charset="0"/>
                <a:hlinkClick r:id="rId4"/>
              </a:rPr>
              <a:t>http://standards.ieee.org/develop/policies/opman/sect6.html#6.3</a:t>
            </a:r>
            <a:r>
              <a:rPr lang="en-US" altLang="en-US" sz="1800" b="1">
                <a:cs typeface="Calibri" panose="020F0502020204030204" pitchFamily="34" charset="0"/>
              </a:rPr>
              <a:t> )</a:t>
            </a:r>
          </a:p>
          <a:p>
            <a:pPr lvl="1">
              <a:lnSpc>
                <a:spcPct val="90000"/>
              </a:lnSpc>
              <a:buClr>
                <a:srgbClr val="CC3300"/>
              </a:buClr>
              <a:buSzPct val="50000"/>
              <a:buFont typeface="Monotype Sorts" pitchFamily="2" charset="2"/>
              <a:buNone/>
            </a:pPr>
            <a:endParaRPr lang="en-US" altLang="en-US" sz="2400">
              <a:solidFill>
                <a:srgbClr val="000099"/>
              </a:solidFill>
            </a:endParaRPr>
          </a:p>
          <a:p>
            <a:pPr lvl="1">
              <a:lnSpc>
                <a:spcPct val="90000"/>
              </a:lnSpc>
              <a:spcBef>
                <a:spcPct val="0"/>
              </a:spcBef>
              <a:buClr>
                <a:srgbClr val="CC3300"/>
              </a:buClr>
              <a:buSzPct val="50000"/>
              <a:buFont typeface="Monotype Sorts" pitchFamily="2" charset="2"/>
              <a:buNone/>
            </a:pPr>
            <a:r>
              <a:rPr lang="en-US" altLang="en-US" sz="2400" b="1">
                <a:cs typeface="Calibri" panose="020F0502020204030204" pitchFamily="34" charset="0"/>
              </a:rPr>
              <a:t>	Material about the patent policy is available at </a:t>
            </a:r>
          </a:p>
          <a:p>
            <a:pPr lvl="1">
              <a:lnSpc>
                <a:spcPct val="90000"/>
              </a:lnSpc>
              <a:spcBef>
                <a:spcPct val="0"/>
              </a:spcBef>
              <a:buClr>
                <a:srgbClr val="CC3300"/>
              </a:buClr>
              <a:buSzPct val="50000"/>
              <a:buFont typeface="Monotype Sorts" pitchFamily="2" charset="2"/>
              <a:buNone/>
            </a:pPr>
            <a:r>
              <a:rPr lang="en-US" altLang="en-US" sz="2400" b="1">
                <a:cs typeface="Calibri" panose="020F0502020204030204" pitchFamily="34" charset="0"/>
              </a:rPr>
              <a:t>	</a:t>
            </a:r>
            <a:r>
              <a:rPr lang="en-US" altLang="en-US" sz="2400" b="1" i="1">
                <a:cs typeface="Calibri" panose="020F0502020204030204" pitchFamily="34" charset="0"/>
                <a:hlinkClick r:id="rId5"/>
              </a:rPr>
              <a:t>http://standards.ieee.org/about/sasb/patcom/materials.html</a:t>
            </a:r>
            <a:r>
              <a:rPr lang="en-US" altLang="en-US" sz="2400" b="1" i="1">
                <a:cs typeface="Calibri" panose="020F0502020204030204" pitchFamily="34" charset="0"/>
              </a:rPr>
              <a:t> </a:t>
            </a:r>
          </a:p>
          <a:p>
            <a:pPr lvl="1">
              <a:lnSpc>
                <a:spcPct val="90000"/>
              </a:lnSpc>
              <a:spcBef>
                <a:spcPct val="0"/>
              </a:spcBef>
              <a:buClr>
                <a:srgbClr val="CC3300"/>
              </a:buClr>
              <a:buSzPct val="50000"/>
              <a:buFont typeface="Monotype Sorts" pitchFamily="2" charset="2"/>
              <a:buNone/>
            </a:pPr>
            <a:endParaRPr lang="en-US" altLang="en-US" sz="3200" b="1">
              <a:cs typeface="Calibri" panose="020F0502020204030204" pitchFamily="34" charset="0"/>
            </a:endParaRPr>
          </a:p>
          <a:p>
            <a:pPr lvl="1" algn="ctr">
              <a:lnSpc>
                <a:spcPct val="90000"/>
              </a:lnSpc>
              <a:spcBef>
                <a:spcPct val="0"/>
              </a:spcBef>
              <a:buClr>
                <a:srgbClr val="CC3300"/>
              </a:buClr>
              <a:buSzPct val="50000"/>
              <a:buFont typeface="Monotype Sorts" pitchFamily="2" charset="2"/>
              <a:buNone/>
            </a:pPr>
            <a:r>
              <a:rPr lang="en-US" altLang="en-US" sz="3200" b="1">
                <a:cs typeface="Calibri" panose="020F0502020204030204" pitchFamily="34" charset="0"/>
              </a:rPr>
              <a:t>	If you have questions, contact the IEEE-SA Standards Board Patent Committee Administrator at patcom@ieee.org</a:t>
            </a:r>
          </a:p>
          <a:p>
            <a:pPr lvl="1">
              <a:lnSpc>
                <a:spcPct val="90000"/>
              </a:lnSpc>
              <a:spcBef>
                <a:spcPct val="0"/>
              </a:spcBef>
              <a:buClr>
                <a:srgbClr val="CC3300"/>
              </a:buClr>
              <a:buSzPct val="50000"/>
              <a:buFont typeface="Monotype Sorts" pitchFamily="2" charset="2"/>
              <a:buNone/>
            </a:pPr>
            <a:endParaRPr lang="en-US" altLang="en-US" b="1" i="1">
              <a:latin typeface="Calibri" panose="020F0502020204030204" pitchFamily="34" charset="0"/>
              <a:cs typeface="Calibri" panose="020F0502020204030204" pitchFamily="34" charset="0"/>
            </a:endParaRPr>
          </a:p>
        </p:txBody>
      </p:sp>
      <p:sp>
        <p:nvSpPr>
          <p:cNvPr id="2" name="Footer Placeholder 1">
            <a:extLst>
              <a:ext uri="{FF2B5EF4-FFF2-40B4-BE49-F238E27FC236}">
                <a16:creationId xmlns:a16="http://schemas.microsoft.com/office/drawing/2014/main" id="{692EF13B-8CA9-324E-A804-E81235D7A4B7}"/>
              </a:ext>
            </a:extLst>
          </p:cNvPr>
          <p:cNvSpPr>
            <a:spLocks noGrp="1"/>
          </p:cNvSpPr>
          <p:nvPr>
            <p:ph type="ftr" sz="quarter" idx="11"/>
          </p:nvPr>
        </p:nvSpPr>
        <p:spPr>
          <a:xfrm>
            <a:off x="8077200" y="6486525"/>
            <a:ext cx="466725" cy="182563"/>
          </a:xfrm>
        </p:spPr>
        <p:txBody>
          <a:bodyPr/>
          <a:lstStyle/>
          <a:p>
            <a:pPr>
              <a:defRPr/>
            </a:pPr>
            <a:r>
              <a:rPr lang="en-GB" dirty="0"/>
              <a:t>Michael Montemurro, BlackBerry</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5">
            <a:extLst>
              <a:ext uri="{FF2B5EF4-FFF2-40B4-BE49-F238E27FC236}">
                <a16:creationId xmlns:a16="http://schemas.microsoft.com/office/drawing/2014/main" id="{498C7488-0789-2343-8933-6ABE0B78DAF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A2C8C52-E5A5-5B44-8836-3A0B4629AEF3}" type="slidenum">
              <a:rPr lang="en-GB" altLang="en-US" sz="1200" b="0" smtClean="0"/>
              <a:pPr>
                <a:spcBef>
                  <a:spcPct val="0"/>
                </a:spcBef>
                <a:buFontTx/>
                <a:buNone/>
              </a:pPr>
              <a:t>8</a:t>
            </a:fld>
            <a:endParaRPr lang="en-GB" altLang="en-US" sz="1200" b="0"/>
          </a:p>
        </p:txBody>
      </p:sp>
      <p:sp>
        <p:nvSpPr>
          <p:cNvPr id="29698" name="Rectangle 2">
            <a:extLst>
              <a:ext uri="{FF2B5EF4-FFF2-40B4-BE49-F238E27FC236}">
                <a16:creationId xmlns:a16="http://schemas.microsoft.com/office/drawing/2014/main" id="{7EC2202C-DDBE-5845-A82E-10C191BEFB96}"/>
              </a:ext>
            </a:extLst>
          </p:cNvPr>
          <p:cNvSpPr>
            <a:spLocks noGrp="1" noChangeArrowheads="1"/>
          </p:cNvSpPr>
          <p:nvPr>
            <p:ph type="title"/>
          </p:nvPr>
        </p:nvSpPr>
        <p:spPr>
          <a:xfrm>
            <a:off x="684213" y="404813"/>
            <a:ext cx="7772400" cy="1066800"/>
          </a:xfrm>
        </p:spPr>
        <p:txBody>
          <a:bodyPr/>
          <a:lstStyle/>
          <a:p>
            <a:r>
              <a:rPr lang="en-US" altLang="en-US" sz="2800" u="sng">
                <a:solidFill>
                  <a:schemeClr val="tx1"/>
                </a:solidFill>
              </a:rPr>
              <a:t>Resources – URLs</a:t>
            </a:r>
          </a:p>
        </p:txBody>
      </p:sp>
      <p:sp>
        <p:nvSpPr>
          <p:cNvPr id="29699" name="Rectangle 3">
            <a:extLst>
              <a:ext uri="{FF2B5EF4-FFF2-40B4-BE49-F238E27FC236}">
                <a16:creationId xmlns:a16="http://schemas.microsoft.com/office/drawing/2014/main" id="{F5698AA3-A304-3F44-85FA-51894493A1ED}"/>
              </a:ext>
            </a:extLst>
          </p:cNvPr>
          <p:cNvSpPr>
            <a:spLocks noGrp="1" noChangeArrowheads="1"/>
          </p:cNvSpPr>
          <p:nvPr>
            <p:ph type="body" idx="1"/>
          </p:nvPr>
        </p:nvSpPr>
        <p:spPr>
          <a:xfrm>
            <a:off x="685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9700" name="Date Placeholder 3">
            <a:extLst>
              <a:ext uri="{FF2B5EF4-FFF2-40B4-BE49-F238E27FC236}">
                <a16:creationId xmlns:a16="http://schemas.microsoft.com/office/drawing/2014/main" id="{41D0885A-95D6-834F-8E7A-F99B7C30527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2" name="Footer Placeholder 1">
            <a:extLst>
              <a:ext uri="{FF2B5EF4-FFF2-40B4-BE49-F238E27FC236}">
                <a16:creationId xmlns:a16="http://schemas.microsoft.com/office/drawing/2014/main" id="{BC93C8B3-DA80-2E4B-90F4-9B034D682F09}"/>
              </a:ext>
            </a:extLst>
          </p:cNvPr>
          <p:cNvSpPr>
            <a:spLocks noGrp="1"/>
          </p:cNvSpPr>
          <p:nvPr>
            <p:ph type="ftr" sz="quarter" idx="11"/>
          </p:nvPr>
        </p:nvSpPr>
        <p:spPr>
          <a:xfrm>
            <a:off x="8077200" y="6486525"/>
            <a:ext cx="466725" cy="182563"/>
          </a:xfrm>
        </p:spPr>
        <p:txBody>
          <a:bodyPr/>
          <a:lstStyle/>
          <a:p>
            <a:pPr>
              <a:defRPr/>
            </a:pPr>
            <a:r>
              <a:rPr lang="en-GB" dirty="0"/>
              <a:t>Michael Montemurro, BlackBerry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3">
            <a:extLst>
              <a:ext uri="{FF2B5EF4-FFF2-40B4-BE49-F238E27FC236}">
                <a16:creationId xmlns:a16="http://schemas.microsoft.com/office/drawing/2014/main" id="{C22DBDFF-8C35-9E42-89AB-F3D2C3AFCF5A}"/>
              </a:ext>
            </a:extLst>
          </p:cNvPr>
          <p:cNvSpPr txBox="1">
            <a:spLocks noChangeArrowheads="1"/>
          </p:cNvSpPr>
          <p:nvPr/>
        </p:nvSpPr>
        <p:spPr bwMode="auto">
          <a:xfrm>
            <a:off x="4344988" y="6475413"/>
            <a:ext cx="5286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3C0C8F7D-D4A8-0641-920A-EEA6B71F4563}" type="slidenum">
              <a:rPr lang="en-US" altLang="en-US" sz="1200" b="0">
                <a:solidFill>
                  <a:srgbClr val="000000"/>
                </a:solidFill>
                <a:ea typeface="MS Gothic" panose="020B0609070205080204" pitchFamily="49" charset="-128"/>
              </a:rPr>
              <a:pPr>
                <a:spcBef>
                  <a:spcPct val="0"/>
                </a:spcBef>
                <a:buFontTx/>
                <a:buNone/>
              </a:pPr>
              <a:t>9</a:t>
            </a:fld>
            <a:endParaRPr lang="en-US" altLang="en-US" sz="1200" b="0">
              <a:solidFill>
                <a:srgbClr val="000000"/>
              </a:solidFill>
              <a:ea typeface="MS Gothic" panose="020B0609070205080204" pitchFamily="49" charset="-128"/>
            </a:endParaRPr>
          </a:p>
        </p:txBody>
      </p:sp>
      <p:sp>
        <p:nvSpPr>
          <p:cNvPr id="31746" name="Text Box 4">
            <a:extLst>
              <a:ext uri="{FF2B5EF4-FFF2-40B4-BE49-F238E27FC236}">
                <a16:creationId xmlns:a16="http://schemas.microsoft.com/office/drawing/2014/main" id="{59BD7098-C8B6-AF42-B61E-4CE262F32961}"/>
              </a:ext>
            </a:extLst>
          </p:cNvPr>
          <p:cNvSpPr txBox="1">
            <a:spLocks noChangeArrowheads="1"/>
          </p:cNvSpPr>
          <p:nvPr/>
        </p:nvSpPr>
        <p:spPr bwMode="auto">
          <a:xfrm>
            <a:off x="685800" y="609600"/>
            <a:ext cx="80010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ctr">
              <a:spcBef>
                <a:spcPct val="0"/>
              </a:spcBef>
              <a:buFontTx/>
              <a:buNone/>
            </a:pPr>
            <a:r>
              <a:rPr lang="en-GB" altLang="en-US" sz="2800" u="sng">
                <a:solidFill>
                  <a:srgbClr val="000000"/>
                </a:solidFill>
                <a:ea typeface="MS Gothic" panose="020B0609070205080204" pitchFamily="49" charset="-128"/>
              </a:rPr>
              <a:t>Participation in IEEE 802 Meetings</a:t>
            </a:r>
          </a:p>
        </p:txBody>
      </p:sp>
      <p:sp>
        <p:nvSpPr>
          <p:cNvPr id="31747" name="Date Placeholder 1">
            <a:extLst>
              <a:ext uri="{FF2B5EF4-FFF2-40B4-BE49-F238E27FC236}">
                <a16:creationId xmlns:a16="http://schemas.microsoft.com/office/drawing/2014/main" id="{A5FBA3D6-9FDA-C549-B490-0018292D571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US" altLang="en-US" sz="1800"/>
          </a:p>
        </p:txBody>
      </p:sp>
      <p:sp>
        <p:nvSpPr>
          <p:cNvPr id="31748" name="Slide Number Placeholder 1">
            <a:extLst>
              <a:ext uri="{FF2B5EF4-FFF2-40B4-BE49-F238E27FC236}">
                <a16:creationId xmlns:a16="http://schemas.microsoft.com/office/drawing/2014/main" id="{565A58AE-8D4A-D54A-B4A4-06DA861EF94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D839191F-C776-3F4F-983E-29AC5409B48A}" type="slidenum">
              <a:rPr lang="en-GB" altLang="en-US" sz="1200" b="0" smtClean="0"/>
              <a:pPr>
                <a:spcBef>
                  <a:spcPct val="0"/>
                </a:spcBef>
                <a:buFontTx/>
                <a:buNone/>
              </a:pPr>
              <a:t>9</a:t>
            </a:fld>
            <a:endParaRPr lang="en-GB" altLang="en-US" sz="1200" b="0"/>
          </a:p>
        </p:txBody>
      </p:sp>
      <p:sp>
        <p:nvSpPr>
          <p:cNvPr id="8" name="Text Box 5">
            <a:extLst>
              <a:ext uri="{FF2B5EF4-FFF2-40B4-BE49-F238E27FC236}">
                <a16:creationId xmlns:a16="http://schemas.microsoft.com/office/drawing/2014/main" id="{DB66CDDA-5F3C-4DA4-9151-2A50EA9FBF24}"/>
              </a:ext>
            </a:extLst>
          </p:cNvPr>
          <p:cNvSpPr txBox="1">
            <a:spLocks noChangeArrowheads="1"/>
          </p:cNvSpPr>
          <p:nvPr/>
        </p:nvSpPr>
        <p:spPr bwMode="auto">
          <a:xfrm>
            <a:off x="685800" y="1373188"/>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9pPr>
          </a:lstStyle>
          <a:p>
            <a:pPr>
              <a:spcBef>
                <a:spcPts val="600"/>
              </a:spcBef>
              <a:defRPr/>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defRP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a:t>
            </a:r>
            <a:r>
              <a:rPr lang="en-GB" altLang="en-US" sz="1400" b="1" dirty="0">
                <a:solidFill>
                  <a:srgbClr val="000000"/>
                </a:solidFill>
                <a:ea typeface="MS Gothic" panose="020B0609070205080204" pitchFamily="49" charset="-128"/>
              </a:rPr>
              <a:t>   section 5.2.1)</a:t>
            </a:r>
          </a:p>
          <a:p>
            <a:pPr marL="339725" indent="-336550">
              <a:spcBef>
                <a:spcPts val="600"/>
              </a:spcBef>
              <a:buFont typeface="Arial" panose="020B0604020202020204" pitchFamily="34" charset="0"/>
              <a:buChar char="•"/>
              <a:defRP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defRP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defRP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3"/>
              </a:rPr>
              <a:t>https://standards.ieee.org/develop/policies/bylaws/sb_bylaws.pdf</a:t>
            </a:r>
            <a:r>
              <a:rPr lang="en-GB" altLang="en-US" sz="1400" b="1" u="sng" dirty="0">
                <a:solidFill>
                  <a:srgbClr val="000000"/>
                </a:solidFill>
                <a:ea typeface="MS Gothic" panose="020B0609070205080204" pitchFamily="49" charset="-128"/>
              </a:rPr>
              <a:t>  </a:t>
            </a:r>
            <a:r>
              <a:rPr lang="en-GB" altLang="en-US" sz="1400" b="1" dirty="0">
                <a:solidFill>
                  <a:srgbClr val="000000"/>
                </a:solidFill>
                <a:ea typeface="MS Gothic" panose="020B0609070205080204" pitchFamily="49" charset="-128"/>
              </a:rPr>
              <a:t> 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defRPr/>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defRPr/>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4"/>
              </a:rPr>
              <a:t>http://www.ieee802.org/devdocs.shtml</a:t>
            </a:r>
            <a:r>
              <a:rPr lang="en-GB" altLang="en-US" dirty="0">
                <a:solidFill>
                  <a:srgbClr val="000000"/>
                </a:solidFill>
                <a:ea typeface="MS Gothic" panose="020B0609070205080204" pitchFamily="49" charset="-128"/>
              </a:rPr>
              <a:t> )</a:t>
            </a:r>
          </a:p>
          <a:p>
            <a:pPr>
              <a:spcBef>
                <a:spcPts val="600"/>
              </a:spcBef>
              <a:defRPr/>
            </a:pPr>
            <a:endParaRPr lang="en-GB" altLang="en-US" dirty="0">
              <a:solidFill>
                <a:srgbClr val="000000"/>
              </a:solidFill>
              <a:ea typeface="MS Gothic" panose="020B0609070205080204" pitchFamily="49" charset="-128"/>
            </a:endParaRPr>
          </a:p>
        </p:txBody>
      </p:sp>
      <p:sp>
        <p:nvSpPr>
          <p:cNvPr id="2" name="Footer Placeholder 1">
            <a:extLst>
              <a:ext uri="{FF2B5EF4-FFF2-40B4-BE49-F238E27FC236}">
                <a16:creationId xmlns:a16="http://schemas.microsoft.com/office/drawing/2014/main" id="{F8C234B4-F3F3-2D4E-9AFA-8BFE70880A48}"/>
              </a:ext>
            </a:extLst>
          </p:cNvPr>
          <p:cNvSpPr>
            <a:spLocks noGrp="1"/>
          </p:cNvSpPr>
          <p:nvPr>
            <p:ph type="ftr" sz="quarter" idx="11"/>
          </p:nvPr>
        </p:nvSpPr>
        <p:spPr/>
        <p:txBody>
          <a:bodyPr/>
          <a:lstStyle/>
          <a:p>
            <a:pPr>
              <a:defRPr/>
            </a:pPr>
            <a:r>
              <a:rPr lang="en-GB"/>
              <a:t>Michael Montemurro, BlackBerry</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36703</TotalTime>
  <Words>1689</Words>
  <Application>Microsoft Macintosh PowerPoint</Application>
  <PresentationFormat>On-screen Show (4:3)</PresentationFormat>
  <Paragraphs>235</Paragraphs>
  <Slides>15</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Times New Roman</vt:lpstr>
      <vt:lpstr>Arial</vt:lpstr>
      <vt:lpstr>Helvetica</vt:lpstr>
      <vt:lpstr>Calibri</vt:lpstr>
      <vt:lpstr>Monotype Sorts</vt:lpstr>
      <vt:lpstr>MS Gothic</vt:lpstr>
      <vt:lpstr>MS PGothic</vt:lpstr>
      <vt:lpstr>DejaVu Sans</vt:lpstr>
      <vt:lpstr>802-11-Submission</vt:lpstr>
      <vt:lpstr>Microsoft Word 97 - 2004 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Resources – URLs</vt:lpstr>
      <vt:lpstr>PowerPoint Presentation</vt:lpstr>
      <vt:lpstr>Meeting Etiquette</vt:lpstr>
      <vt:lpstr>PowerPoint Presentation</vt:lpstr>
      <vt:lpstr>PowerPoint Presentation</vt:lpstr>
      <vt:lpstr>PowerPoint Presentation</vt:lpstr>
      <vt:lpstr>PowerPoint Presentation</vt:lpstr>
      <vt:lpstr>Contributions (in no particular order)</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1987</cp:revision>
  <cp:lastPrinted>1998-02-10T13:28:06Z</cp:lastPrinted>
  <dcterms:created xsi:type="dcterms:W3CDTF">2004-12-02T14:01:45Z</dcterms:created>
  <dcterms:modified xsi:type="dcterms:W3CDTF">2018-12-07T19:38:15Z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