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50" r:id="rId29"/>
    <p:sldId id="851" r:id="rId30"/>
    <p:sldId id="847" r:id="rId31"/>
    <p:sldId id="848" r:id="rId32"/>
    <p:sldId id="852" r:id="rId33"/>
    <p:sldId id="853" r:id="rId34"/>
    <p:sldId id="854" r:id="rId35"/>
    <p:sldId id="855" r:id="rId36"/>
    <p:sldId id="856" r:id="rId37"/>
    <p:sldId id="857" r:id="rId38"/>
    <p:sldId id="858" r:id="rId39"/>
    <p:sldId id="800" r:id="rId40"/>
    <p:sldId id="694" r:id="rId41"/>
    <p:sldId id="695" r:id="rId42"/>
    <p:sldId id="740" r:id="rId43"/>
    <p:sldId id="741" r:id="rId44"/>
    <p:sldId id="825"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53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7435169"/>
              </p:ext>
            </p:extLst>
          </p:nvPr>
        </p:nvGraphicFramePr>
        <p:xfrm>
          <a:off x="838200" y="2469592"/>
          <a:ext cx="7391400" cy="1416608"/>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866938547"/>
              </p:ext>
            </p:extLst>
          </p:nvPr>
        </p:nvGraphicFramePr>
        <p:xfrm>
          <a:off x="1161344" y="1894989"/>
          <a:ext cx="6367288" cy="3403306"/>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smtClean="0">
                          <a:solidFill>
                            <a:srgbClr val="000000"/>
                          </a:solidFill>
                          <a:effectLst/>
                          <a:latin typeface="Arial" panose="020B0604020202020204" pitchFamily="34" charset="0"/>
                        </a:rPr>
                        <a:t>11-19/0139r0, “CRs-for-TXVECTOR-RXVECTOR”, Bo Sun, ZTE</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75613159"/>
              </p:ext>
            </p:extLst>
          </p:nvPr>
        </p:nvGraphicFramePr>
        <p:xfrm>
          <a:off x="1524000" y="2070100"/>
          <a:ext cx="6096000" cy="41694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19/0047 Comment Resolutions on WUR Capability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415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11-19-0033-00-00ba-lb235-cr-coexistence-assurance,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11-18/1836r1, MAC-CR-CID-296, Gaurav Patwardhan(HPE)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t>Monday: PM1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November 2018 meeting (</a:t>
            </a:r>
            <a:r>
              <a:rPr lang="en-US" altLang="en-US" sz="1600" dirty="0"/>
              <a:t>doc: IEEE </a:t>
            </a:r>
            <a:r>
              <a:rPr lang="en-US" altLang="en-US" sz="1600" dirty="0" smtClean="0"/>
              <a:t>802.11-18/2068r1) and teleconference minutes (doc: IEEE 802.11-18/2088r4)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Monday: PM2 (2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 Recess</a:t>
            </a:r>
          </a:p>
          <a:p>
            <a:pPr>
              <a:spcBef>
                <a:spcPts val="100"/>
              </a:spcBef>
            </a:pPr>
            <a:r>
              <a:rPr lang="en-US" altLang="en-US" sz="1600" dirty="0" smtClean="0">
                <a:solidFill>
                  <a:srgbClr val="FF0000"/>
                </a:solidFill>
              </a:rPr>
              <a:t>Tuesday</a:t>
            </a:r>
            <a:r>
              <a:rPr lang="en-US" altLang="en-US" sz="1600" dirty="0">
                <a:solidFill>
                  <a:srgbClr val="FF0000"/>
                </a:solidFill>
              </a:rPr>
              <a:t>: </a:t>
            </a:r>
            <a:r>
              <a:rPr lang="en-US" altLang="en-US" sz="1600" dirty="0" smtClean="0">
                <a:solidFill>
                  <a:srgbClr val="FF0000"/>
                </a:solidFill>
              </a:rPr>
              <a:t>AM1, PM1 (4 </a:t>
            </a:r>
            <a:r>
              <a:rPr lang="en-US" altLang="en-US" sz="1600" dirty="0">
                <a:solidFill>
                  <a:srgbClr val="FF0000"/>
                </a:solidFill>
              </a:rPr>
              <a:t>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presentation, Recess</a:t>
            </a:r>
            <a:endParaRPr lang="en-US" altLang="en-US" sz="1600" dirty="0"/>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1219200"/>
            <a:ext cx="4572000" cy="5075239"/>
          </a:xfrm>
        </p:spPr>
        <p:txBody>
          <a:bodyPr/>
          <a:lstStyle/>
          <a:p>
            <a:pPr>
              <a:spcBef>
                <a:spcPts val="100"/>
              </a:spcBef>
            </a:pPr>
            <a:r>
              <a:rPr lang="en-US" altLang="en-US" sz="1600" dirty="0"/>
              <a:t>Tuesday AM2, </a:t>
            </a:r>
            <a:r>
              <a:rPr lang="en-US" altLang="en-US" sz="1600" dirty="0" smtClean="0"/>
              <a:t>PM2 (4 </a:t>
            </a:r>
            <a:r>
              <a:rPr lang="en-US" altLang="en-US" sz="1600" dirty="0"/>
              <a:t>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 Recess</a:t>
            </a:r>
          </a:p>
          <a:p>
            <a:pPr>
              <a:spcBef>
                <a:spcPts val="100"/>
              </a:spcBef>
            </a:pPr>
            <a:r>
              <a:rPr lang="en-US" altLang="en-US" sz="1600" dirty="0" smtClean="0">
                <a:solidFill>
                  <a:srgbClr val="FF0000"/>
                </a:solidFill>
              </a:rPr>
              <a:t>Wednesday: </a:t>
            </a:r>
            <a:r>
              <a:rPr lang="en-US" altLang="en-US" sz="1600" dirty="0">
                <a:solidFill>
                  <a:srgbClr val="FF0000"/>
                </a:solidFill>
              </a:rPr>
              <a:t>PM2 (2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CRs</a:t>
            </a:r>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95318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smtClean="0"/>
              <a:t>??</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[11-18/1835r2]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a:t>
            </a:r>
            <a:r>
              <a:rPr lang="en-US" strike="sngStrike" dirty="0">
                <a:solidFill>
                  <a:srgbClr val="FF0000"/>
                </a:solidFill>
              </a:rPr>
              <a:t>1171</a:t>
            </a:r>
            <a:r>
              <a:rPr lang="en-US" dirty="0"/>
              <a:t>,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Alfred Asterjadhi</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strike="sngStrike" dirty="0">
                <a:solidFill>
                  <a:srgbClr val="FF0000"/>
                </a:solidFill>
              </a:rPr>
              <a:t>308</a:t>
            </a:r>
            <a:r>
              <a:rPr lang="en-US" dirty="0"/>
              <a:t>, 792, 68, 72, 73, 365, 699, 703, 877, 985, 994, 1000, 1092, </a:t>
            </a:r>
            <a:r>
              <a:rPr lang="en-US" strike="sngStrike" dirty="0">
                <a:solidFill>
                  <a:srgbClr val="FF0000"/>
                </a:solidFill>
              </a:rPr>
              <a:t>1229</a:t>
            </a:r>
            <a:r>
              <a:rPr lang="en-US" dirty="0"/>
              <a:t>, 535, 115, 169, 1156, 529, 530, 531, 532, 856, 857, 534, 44, 533, 724, 112, 405, 1131, 113, </a:t>
            </a:r>
            <a:r>
              <a:rPr lang="en-US" strike="sngStrike" dirty="0">
                <a:solidFill>
                  <a:srgbClr val="FF0000"/>
                </a:solidFill>
              </a:rPr>
              <a:t>110</a:t>
            </a:r>
            <a:r>
              <a:rPr lang="en-US" dirty="0"/>
              <a:t>, 406, </a:t>
            </a:r>
            <a:r>
              <a:rPr lang="en-US" strike="sngStrike" dirty="0">
                <a:solidFill>
                  <a:srgbClr val="FF0000"/>
                </a:solidFill>
              </a:rPr>
              <a:t>111</a:t>
            </a:r>
            <a:r>
              <a:rPr lang="en-US" dirty="0"/>
              <a:t>, 114, 116, 342, 343, 429, 603, 725, 887, 1241, 1001,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119664</TotalTime>
  <Words>2828</Words>
  <Application>Microsoft Office PowerPoint</Application>
  <PresentationFormat>On-screen Show (4:3)</PresentationFormat>
  <Paragraphs>699</Paragraphs>
  <Slides>44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맑은 고딕</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Motions (Thursday PM2)</vt:lpstr>
      <vt:lpstr>Motion –Coexistence Assurance Document</vt:lpstr>
      <vt:lpstr>Motion –WG Letter Ballot</vt:lpstr>
      <vt:lpstr>Motion #1</vt:lpstr>
      <vt:lpstr>Motion #2</vt:lpstr>
      <vt:lpstr>Motion #3</vt:lpstr>
      <vt:lpstr>Motion #4</vt:lpstr>
      <vt:lpstr>Motion #5</vt:lpstr>
      <vt:lpstr>Motion #6</vt:lpstr>
      <vt:lpstr>Motion #7</vt:lpstr>
      <vt:lpstr>Motion #8</vt:lpstr>
      <vt:lpstr>Motion #9</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4890</cp:revision>
  <cp:lastPrinted>2014-11-04T15:04:57Z</cp:lastPrinted>
  <dcterms:created xsi:type="dcterms:W3CDTF">2007-04-17T18:10:23Z</dcterms:created>
  <dcterms:modified xsi:type="dcterms:W3CDTF">2019-01-16T17:35:41Z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2019-01-16 17:35:40Z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