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6" r:id="rId14"/>
    <p:sldId id="750" r:id="rId15"/>
    <p:sldId id="778" r:id="rId16"/>
    <p:sldId id="779" r:id="rId17"/>
    <p:sldId id="780" r:id="rId18"/>
    <p:sldId id="781" r:id="rId19"/>
    <p:sldId id="782" r:id="rId20"/>
    <p:sldId id="727" r:id="rId21"/>
    <p:sldId id="704" r:id="rId22"/>
    <p:sldId id="705" r:id="rId23"/>
    <p:sldId id="707" r:id="rId24"/>
    <p:sldId id="809" r:id="rId25"/>
    <p:sldId id="721" r:id="rId26"/>
    <p:sldId id="776" r:id="rId27"/>
    <p:sldId id="847" r:id="rId28"/>
    <p:sldId id="848" r:id="rId29"/>
    <p:sldId id="800" r:id="rId30"/>
    <p:sldId id="694" r:id="rId31"/>
    <p:sldId id="695" r:id="rId32"/>
    <p:sldId id="740" r:id="rId33"/>
    <p:sldId id="741" r:id="rId34"/>
    <p:sldId id="825"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095" autoAdjust="0"/>
  </p:normalViewPr>
  <p:slideViewPr>
    <p:cSldViewPr>
      <p:cViewPr varScale="1">
        <p:scale>
          <a:sx n="70" d="100"/>
          <a:sy n="70" d="100"/>
        </p:scale>
        <p:origin x="1168"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457"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r>
              <a:rPr lang="en-US" altLang="en-US" dirty="0" smtClean="0"/>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2018-12-17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TBD: </a:t>
            </a:r>
            <a:endParaRPr lang="en-US" dirty="0" smtClean="0"/>
          </a:p>
          <a:p>
            <a:pPr lvl="1">
              <a:defRPr/>
            </a:pPr>
            <a:r>
              <a:rPr lang="en-US" b="0" dirty="0" smtClean="0"/>
              <a:t>Received </a:t>
            </a:r>
            <a:r>
              <a:rPr lang="en-US" dirty="0" smtClean="0"/>
              <a:t>?? </a:t>
            </a:r>
            <a:r>
              <a:rPr lang="en-US" dirty="0" smtClean="0"/>
              <a:t>s</a:t>
            </a:r>
            <a:r>
              <a:rPr lang="en-US" b="0" dirty="0" smtClean="0"/>
              <a:t>ubmissions (updated on </a:t>
            </a:r>
            <a:r>
              <a:rPr lang="en-US" dirty="0" smtClean="0"/>
              <a:t>TBD</a:t>
            </a:r>
            <a:r>
              <a:rPr lang="en-US" b="0" dirty="0" smtClean="0"/>
              <a:t>)</a:t>
            </a:r>
            <a:endParaRPr lang="en-US" b="0" dirty="0" smtClean="0"/>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0"/>
            <a:ext cx="4722813" cy="5410201"/>
          </a:xfrm>
        </p:spPr>
        <p:txBody>
          <a:bodyPr/>
          <a:lstStyle/>
          <a:p>
            <a:pPr>
              <a:spcBef>
                <a:spcPts val="100"/>
              </a:spcBef>
            </a:pPr>
            <a:r>
              <a:rPr lang="en-US" altLang="en-US" sz="1600" dirty="0" smtClean="0"/>
              <a:t>Monday: </a:t>
            </a:r>
            <a:r>
              <a:rPr lang="en-US" altLang="en-US" sz="1600" dirty="0" smtClean="0"/>
              <a:t>PM1 </a:t>
            </a:r>
            <a:r>
              <a:rPr lang="en-US" altLang="en-US" sz="1600" dirty="0" smtClean="0"/>
              <a:t>(2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a:t>
            </a:r>
            <a:r>
              <a:rPr lang="en-US" altLang="en-US" sz="1600" dirty="0" smtClean="0"/>
              <a:t>November 2018 </a:t>
            </a:r>
            <a:r>
              <a:rPr lang="en-US" altLang="en-US" sz="1600" dirty="0" smtClean="0"/>
              <a:t>meeting (</a:t>
            </a:r>
            <a:r>
              <a:rPr lang="en-US" altLang="en-US" sz="1600" dirty="0"/>
              <a:t>doc: IEEE </a:t>
            </a:r>
            <a:r>
              <a:rPr lang="en-US" altLang="en-US" sz="1600" dirty="0" smtClean="0"/>
              <a:t>802.11-18/2068r1</a:t>
            </a:r>
            <a:r>
              <a:rPr lang="en-US" altLang="en-US" sz="1600" dirty="0" smtClean="0"/>
              <a:t>) </a:t>
            </a:r>
            <a:r>
              <a:rPr lang="en-US" altLang="en-US" sz="1600" dirty="0" smtClean="0"/>
              <a:t>and teleconference minutes (doc: IEEE </a:t>
            </a:r>
            <a:r>
              <a:rPr lang="en-US" altLang="en-US" sz="1600" dirty="0" smtClean="0"/>
              <a:t>802.11-18/2088r?) </a:t>
            </a:r>
            <a:r>
              <a:rPr lang="en-US" altLang="en-US" sz="1600" dirty="0" smtClean="0"/>
              <a:t>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Monday: PM2 (2 </a:t>
            </a:r>
            <a:r>
              <a:rPr lang="en-US" altLang="en-US" sz="1600" dirty="0" smtClean="0">
                <a:solidFill>
                  <a:srgbClr val="FF0000"/>
                </a:solidFill>
              </a:rPr>
              <a:t>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a:t>
            </a:r>
            <a:r>
              <a:rPr lang="en-US" altLang="en-US" sz="1600" dirty="0" smtClean="0">
                <a:solidFill>
                  <a:srgbClr val="FF0000"/>
                </a:solidFill>
              </a:rPr>
              <a:t>presentation, Recess</a:t>
            </a:r>
          </a:p>
          <a:p>
            <a:pPr>
              <a:spcBef>
                <a:spcPts val="100"/>
              </a:spcBef>
            </a:pPr>
            <a:r>
              <a:rPr lang="en-US" altLang="en-US" sz="1600" dirty="0"/>
              <a:t>Tuesday AM2, PM1, PM2 (6 hours) </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 </a:t>
            </a:r>
            <a:r>
              <a:rPr lang="en-US" altLang="en-US" sz="1600" dirty="0" smtClean="0"/>
              <a:t>Recess</a:t>
            </a:r>
            <a:endParaRPr lang="en-US" altLang="en-US" sz="1600" dirty="0"/>
          </a:p>
        </p:txBody>
      </p:sp>
      <p:sp>
        <p:nvSpPr>
          <p:cNvPr id="21508" name="Content Placeholder 7"/>
          <p:cNvSpPr>
            <a:spLocks noGrp="1"/>
          </p:cNvSpPr>
          <p:nvPr>
            <p:ph sz="half" idx="2"/>
          </p:nvPr>
        </p:nvSpPr>
        <p:spPr>
          <a:xfrm>
            <a:off x="4722813" y="2057400"/>
            <a:ext cx="4421187" cy="4419599"/>
          </a:xfrm>
        </p:spPr>
        <p:txBody>
          <a:bodyPr/>
          <a:lstStyle/>
          <a:p>
            <a:pPr>
              <a:spcBef>
                <a:spcPts val="100"/>
              </a:spcBef>
            </a:pPr>
            <a:r>
              <a:rPr lang="en-US" altLang="en-US" sz="1600" dirty="0" smtClean="0">
                <a:solidFill>
                  <a:srgbClr val="FF0000"/>
                </a:solidFill>
              </a:rPr>
              <a:t>Wednesday: </a:t>
            </a:r>
            <a:r>
              <a:rPr lang="en-US" altLang="en-US" sz="1600" dirty="0">
                <a:solidFill>
                  <a:srgbClr val="FF0000"/>
                </a:solidFill>
              </a:rPr>
              <a:t>PM2 (2 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a:t>
            </a:r>
            <a:r>
              <a:rPr lang="en-US" altLang="en-US" sz="1600" dirty="0" smtClean="0">
                <a:solidFill>
                  <a:srgbClr val="FF0000"/>
                </a:solidFill>
              </a:rPr>
              <a:t>presentation, Recess</a:t>
            </a:r>
          </a:p>
          <a:p>
            <a:pPr>
              <a:spcBef>
                <a:spcPts val="100"/>
              </a:spcBef>
            </a:pPr>
            <a:r>
              <a:rPr lang="en-US" altLang="en-US" sz="1600" dirty="0" smtClean="0">
                <a:solidFill>
                  <a:srgbClr val="FF0000"/>
                </a:solidFill>
              </a:rPr>
              <a:t>Thursday: AM2 </a:t>
            </a:r>
            <a:r>
              <a:rPr lang="en-US" altLang="en-US" sz="1600" dirty="0">
                <a:solidFill>
                  <a:srgbClr val="FF0000"/>
                </a:solidFill>
              </a:rPr>
              <a:t>(2 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a:t>
            </a:r>
            <a:r>
              <a:rPr lang="en-US" altLang="en-US" sz="1600" dirty="0" smtClean="0">
                <a:solidFill>
                  <a:srgbClr val="FF0000"/>
                </a:solidFill>
              </a:rPr>
              <a:t>presentation, Recess</a:t>
            </a:r>
            <a:endParaRPr lang="en-US" altLang="en-US" sz="1600" dirty="0" smtClean="0"/>
          </a:p>
          <a:p>
            <a:pPr>
              <a:spcBef>
                <a:spcPts val="0"/>
              </a:spcBef>
            </a:pPr>
            <a:r>
              <a:rPr lang="en-US" altLang="en-US" sz="1600" dirty="0" smtClean="0"/>
              <a:t>Thursday</a:t>
            </a:r>
            <a:r>
              <a:rPr lang="en-US" altLang="en-US" sz="1600" dirty="0" smtClean="0"/>
              <a:t>: </a:t>
            </a:r>
            <a:r>
              <a:rPr lang="en-US" altLang="en-US" sz="1600" dirty="0" smtClean="0"/>
              <a:t>PM2 </a:t>
            </a:r>
            <a:r>
              <a:rPr lang="en-US" altLang="en-US" sz="1600" dirty="0" smtClean="0"/>
              <a:t>(2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a:t>
            </a:r>
            <a:r>
              <a:rPr lang="en-US" altLang="en-US" sz="1600" dirty="0" smtClean="0"/>
              <a:t>procedure</a:t>
            </a:r>
          </a:p>
          <a:p>
            <a:pPr lvl="1">
              <a:spcBef>
                <a:spcPts val="0"/>
              </a:spcBef>
            </a:pPr>
            <a:r>
              <a:rPr lang="en-US" altLang="en-US" sz="1600" b="1" dirty="0" smtClean="0"/>
              <a:t>Motions: CRs</a:t>
            </a:r>
          </a:p>
          <a:p>
            <a:pPr lvl="1">
              <a:spcBef>
                <a:spcPts val="0"/>
              </a:spcBef>
            </a:pPr>
            <a:r>
              <a:rPr lang="en-US" altLang="en-US" sz="1600" b="1" dirty="0"/>
              <a:t>Motion: </a:t>
            </a:r>
            <a:r>
              <a:rPr lang="en-US" altLang="en-US" sz="1600" b="1" dirty="0" smtClean="0"/>
              <a:t>802.11 </a:t>
            </a:r>
            <a:r>
              <a:rPr lang="en-US" altLang="en-US" sz="1600" b="1" dirty="0"/>
              <a:t>WG letter </a:t>
            </a:r>
            <a:r>
              <a:rPr lang="en-US" altLang="en-US" sz="1600" b="1" dirty="0" smtClean="0"/>
              <a:t>ballot</a:t>
            </a:r>
            <a:endParaRPr lang="en-US" altLang="en-US" sz="1600" b="1" dirty="0" smtClean="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a:t>
            </a:r>
            <a:r>
              <a:rPr lang="en-US" altLang="en-US" sz="1600" dirty="0" smtClean="0"/>
              <a:t>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St. Louis, Missouri, USA</a:t>
            </a:r>
            <a:endParaRPr lang="en-US" altLang="en-US" sz="3200" dirty="0" smtClean="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November 2018 </a:t>
            </a:r>
            <a:r>
              <a:rPr lang="en-US" altLang="en-US" dirty="0" smtClean="0"/>
              <a:t>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582 comments (46%)</a:t>
            </a:r>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resolutions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24</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a:t>
            </a:r>
            <a:r>
              <a:rPr lang="en-US" altLang="en-US" dirty="0"/>
              <a:t>802.11-18/2068r1] </a:t>
            </a:r>
            <a:r>
              <a:rPr lang="en-US" altLang="en-US" dirty="0" smtClean="0"/>
              <a:t>and teleconference calls [doc: IEEE </a:t>
            </a:r>
            <a:r>
              <a:rPr lang="en-US" altLang="en-US" dirty="0" smtClean="0"/>
              <a:t>802.11-18/2088r?]</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t>
            </a:r>
            <a:r>
              <a:rPr lang="en-US" altLang="en-US" dirty="0" smtClean="0"/>
              <a:t>PM2</a:t>
            </a:r>
            <a:r>
              <a:rPr lang="en-US" altLang="en-US" dirty="0" smtClean="0"/>
              <a:t>)</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a:t>
            </a:r>
            <a:r>
              <a:rPr lang="en-US" dirty="0"/>
              <a:t>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11-18/1965r4] for CIDs listed below:</a:t>
            </a:r>
            <a:endParaRPr lang="en-US" b="0" dirty="0"/>
          </a:p>
          <a:p>
            <a:pPr marL="400050" lvl="1" indent="0">
              <a:buNone/>
            </a:pPr>
            <a:r>
              <a:rPr lang="en-US" b="1" dirty="0"/>
              <a:t>- </a:t>
            </a:r>
            <a:r>
              <a:rPr lang="en-US" b="1" dirty="0" smtClean="0"/>
              <a:t>CIDs</a:t>
            </a:r>
            <a:r>
              <a:rPr lang="en-US" b="1" dirty="0"/>
              <a:t>: 22, 25, 40, 41, 42, 43, 208, 231, 502, 1221, 1253</a:t>
            </a:r>
            <a:endParaRPr lang="en-US" b="1" dirty="0" smtClean="0"/>
          </a:p>
          <a:p>
            <a:pPr marL="400050" lvl="1" indent="0">
              <a:buNone/>
            </a:pPr>
            <a:endParaRPr lang="en-US" dirty="0" smtClean="0"/>
          </a:p>
          <a:p>
            <a:pPr lvl="1" indent="-342900"/>
            <a:r>
              <a:rPr lang="en-US" dirty="0" smtClean="0"/>
              <a:t>Move</a:t>
            </a:r>
            <a:r>
              <a:rPr lang="en-US" dirty="0"/>
              <a:t>: Vinod Kristem</a:t>
            </a:r>
          </a:p>
          <a:p>
            <a:pPr lvl="1" indent="-342900"/>
            <a:r>
              <a:rPr lang="en-US" dirty="0" smtClean="0"/>
              <a:t>Second</a:t>
            </a:r>
            <a:r>
              <a:rPr lang="en-US" dirty="0"/>
              <a:t>: </a:t>
            </a:r>
            <a:r>
              <a:rPr lang="en-US" dirty="0" smtClean="0"/>
              <a:t>Steve Shellhammer</a:t>
            </a:r>
            <a:endParaRPr lang="en-US" dirty="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27</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11-18/1966r3] for CIDs listed below:</a:t>
            </a:r>
            <a:endParaRPr lang="en-US" b="0" dirty="0"/>
          </a:p>
          <a:p>
            <a:pPr marL="400050" lvl="1" indent="0">
              <a:buNone/>
            </a:pPr>
            <a:r>
              <a:rPr lang="en-US" b="1" dirty="0"/>
              <a:t>- </a:t>
            </a:r>
            <a:r>
              <a:rPr lang="en-US" b="1" dirty="0" smtClean="0"/>
              <a:t>CIDs</a:t>
            </a:r>
            <a:r>
              <a:rPr lang="en-US" b="1" dirty="0"/>
              <a:t>: 206, 229, 230, 501, 752, 969, 970, 971, 1216, 1217, 1218, 1219</a:t>
            </a:r>
            <a:endParaRPr lang="en-US" b="1" dirty="0" smtClean="0"/>
          </a:p>
          <a:p>
            <a:pPr marL="400050" lvl="1" indent="0">
              <a:buNone/>
            </a:pPr>
            <a:endParaRPr lang="en-US" dirty="0" smtClean="0"/>
          </a:p>
          <a:p>
            <a:pPr lvl="1" indent="-342900"/>
            <a:r>
              <a:rPr lang="en-US" dirty="0" smtClean="0"/>
              <a:t>Move</a:t>
            </a:r>
            <a:r>
              <a:rPr lang="en-US" dirty="0"/>
              <a:t>: Vinod Kristem</a:t>
            </a:r>
          </a:p>
          <a:p>
            <a:pPr lvl="1" indent="-342900"/>
            <a:r>
              <a:rPr lang="en-US" dirty="0" smtClean="0"/>
              <a:t>Second</a:t>
            </a:r>
            <a:r>
              <a:rPr lang="en-US" dirty="0"/>
              <a:t>: </a:t>
            </a:r>
            <a:r>
              <a:rPr lang="en-US" dirty="0" smtClean="0"/>
              <a:t> Steve Shellhammer</a:t>
            </a:r>
            <a:endParaRPr lang="en-US" dirty="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a:t>
            </a:r>
            <a:r>
              <a:rPr lang="en-US" altLang="en-US" dirty="0" smtClean="0"/>
              <a:t>2.0</a:t>
            </a:r>
          </a:p>
          <a:p>
            <a:pPr lvl="1"/>
            <a:r>
              <a:rPr lang="en-US" altLang="en-US" b="1" dirty="0" smtClean="0"/>
              <a:t>May</a:t>
            </a:r>
            <a:r>
              <a:rPr lang="en-US" altLang="en-US" dirty="0" smtClean="0"/>
              <a:t>: </a:t>
            </a:r>
            <a:r>
              <a:rPr lang="en-US" altLang="en-US" dirty="0" err="1" smtClean="0"/>
              <a:t>TGba</a:t>
            </a:r>
            <a:r>
              <a:rPr lang="en-US" altLang="en-US" dirty="0" smtClean="0"/>
              <a:t> Draft 3.0, MDR </a:t>
            </a:r>
            <a:r>
              <a:rPr lang="en-US" altLang="en-US" dirty="0" smtClean="0"/>
              <a:t>(mandatory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29</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January 2019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March 2019</a:t>
            </a:r>
            <a:endParaRPr lang="en-US" altLang="en-US" dirty="0" smtClean="0"/>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r>
              <a:rPr lang="en-US" altLang="en-US" sz="2800" b="1" dirty="0" smtClean="0"/>
              <a:t>:</a:t>
            </a:r>
            <a:endParaRPr lang="en-US" altLang="en-US" sz="2800" b="1" dirty="0" smtClean="0"/>
          </a:p>
          <a:p>
            <a:pPr marL="685800" lvl="2" indent="-342900">
              <a:defRPr/>
            </a:pPr>
            <a:r>
              <a:rPr lang="en-US" altLang="en-US" sz="2400" b="1" dirty="0" smtClean="0"/>
              <a:t>TBD</a:t>
            </a:r>
            <a:endParaRPr lang="en-US" altLang="en-US" sz="2400" b="1" dirty="0" smtClean="0"/>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42705824"/>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1762760"/>
                <a:gridCol w="881380"/>
                <a:gridCol w="881380"/>
                <a:gridCol w="777240"/>
                <a:gridCol w="77724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4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75189" y="4390379"/>
            <a:ext cx="1814874" cy="54324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flipH="1">
            <a:off x="6987345" y="3033821"/>
            <a:ext cx="964981" cy="1934690"/>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flipH="1">
            <a:off x="6096000" y="4374544"/>
            <a:ext cx="199835" cy="559082"/>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6" name="Rectangle 15"/>
          <p:cNvSpPr/>
          <p:nvPr/>
        </p:nvSpPr>
        <p:spPr bwMode="auto">
          <a:xfrm>
            <a:off x="7167562" y="2362200"/>
            <a:ext cx="1603058"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Wednesday PM2, Thursday AM2</a:t>
            </a:r>
            <a:endParaRPr lang="en-US" sz="2000" dirty="0" smtClean="0"/>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a:t>
            </a:r>
            <a:r>
              <a:rPr lang="en-US" altLang="en-US" dirty="0" smtClean="0"/>
              <a:t>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113665</TotalTime>
  <Words>1916</Words>
  <Application>Microsoft Office PowerPoint</Application>
  <PresentationFormat>On-screen Show (4:3)</PresentationFormat>
  <Paragraphs>487</Paragraphs>
  <Slides>34</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 - CR</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Motions (Thursday PM2)</vt:lpstr>
      <vt:lpstr>Motion #1</vt:lpstr>
      <vt:lpstr>Motion #2</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4796</cp:revision>
  <cp:lastPrinted>2014-11-04T15:04:57Z</cp:lastPrinted>
  <dcterms:created xsi:type="dcterms:W3CDTF">2007-04-17T18:10:23Z</dcterms:created>
  <dcterms:modified xsi:type="dcterms:W3CDTF">2018-12-07T19:18:25Z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2018-11-16 01:46:11Z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