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5" r:id="rId4"/>
    <p:sldId id="266" r:id="rId5"/>
    <p:sldId id="319" r:id="rId6"/>
    <p:sldId id="268" r:id="rId7"/>
    <p:sldId id="280" r:id="rId8"/>
    <p:sldId id="270" r:id="rId9"/>
    <p:sldId id="334" r:id="rId10"/>
    <p:sldId id="272" r:id="rId11"/>
    <p:sldId id="332" r:id="rId12"/>
    <p:sldId id="275" r:id="rId13"/>
    <p:sldId id="333" r:id="rId14"/>
    <p:sldId id="321" r:id="rId15"/>
    <p:sldId id="324" r:id="rId16"/>
    <p:sldId id="274"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0" d="100"/>
          <a:sy n="60" d="100"/>
        </p:scale>
        <p:origin x="84" y="10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802.11-18/2108r0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5" Type="http://schemas.openxmlformats.org/officeDocument/2006/relationships/hyperlink" Target="https://mentor.ieee.org/802.11/dcn/18/11-18-1240-04-AANI-802-11ax-for-imt-2020-embb-indoor-hotspot.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dcn/18/1-18-0084-00-ICne-minutes-of-nendica-meeting-of-2018-11-29.docx"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6" Type="http://schemas.openxmlformats.org/officeDocument/2006/relationships/hyperlink" Target="https://mentor.ieee.org/802.1/dcn/18/1-18-0042-00-ICne-ieee-802-nendica-report-the-lossless-network-for-data-centers.pdf" TargetMode="External"/><Relationship Id="rId5" Type="http://schemas.openxmlformats.org/officeDocument/2006/relationships/hyperlink" Target="https://mentor.ieee.org/802.1/dcn/18/1-18-0025-06-ICne-pre-draft-wired-wireless-use-cases-and-communication-requirements-for-flexible-factories-iot-bridged-network.pdf" TargetMode="External"/><Relationship Id="rId4" Type="http://schemas.openxmlformats.org/officeDocument/2006/relationships/hyperlink" Target="https://mentor.ieee.org/802.1/dcn/18/1-18-0002-05-ICne-draft-report-wired-wireless-flexible-factory-iot.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2051-00-AANI-aani-november-2018-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2019-01-17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January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60"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69107" cy="4751294"/>
          </a:xfrm>
        </p:spPr>
        <p:txBody>
          <a:bodyPr/>
          <a:lstStyle/>
          <a:p>
            <a:r>
              <a:rPr lang="en-US" dirty="0"/>
              <a:t>Contributions on 802.11ax performance relative to IMT-2020 EMBB requirements:</a:t>
            </a:r>
          </a:p>
          <a:p>
            <a:pPr>
              <a:buFont typeface="Arial" panose="020B0604020202020204" pitchFamily="34" charset="0"/>
              <a:buChar char="•"/>
            </a:pPr>
            <a:r>
              <a:rPr lang="en-US" sz="2000" dirty="0">
                <a:hlinkClick r:id="rId2"/>
              </a:rPr>
              <a:t>11-18/0256r0</a:t>
            </a:r>
            <a:r>
              <a:rPr lang="en-US" sz="2000" dirty="0"/>
              <a:t> “802.11ax for IMT-2020” </a:t>
            </a:r>
          </a:p>
          <a:p>
            <a:pPr>
              <a:buFont typeface="Arial" panose="020B0604020202020204" pitchFamily="34" charset="0"/>
              <a:buChar char="•"/>
            </a:pPr>
            <a:r>
              <a:rPr lang="en-US" sz="2000" dirty="0">
                <a:hlinkClick r:id="rId3"/>
              </a:rPr>
              <a:t>11-18/0517r2</a:t>
            </a:r>
            <a:r>
              <a:rPr lang="en-US" sz="2000" dirty="0"/>
              <a:t> “802.11ax for IMT-2020 eMBB Indoor Hotspot and Dense Urban”</a:t>
            </a:r>
          </a:p>
          <a:p>
            <a:pPr>
              <a:buFont typeface="Arial" panose="020B0604020202020204" pitchFamily="34" charset="0"/>
              <a:buChar char="•"/>
            </a:pPr>
            <a:r>
              <a:rPr lang="en-US" sz="2000" u="sng" dirty="0">
                <a:hlinkClick r:id="rId4"/>
              </a:rPr>
              <a:t>11-18/0915r3</a:t>
            </a:r>
            <a:r>
              <a:rPr lang="en-US" sz="2000" dirty="0"/>
              <a:t> “Benchmarking of 802.11ax against eMBB Indoor Hotspot requirements using IMT-2020 simulation methodology”</a:t>
            </a:r>
          </a:p>
          <a:p>
            <a:pPr>
              <a:buFont typeface="Arial" panose="020B0604020202020204" pitchFamily="34" charset="0"/>
              <a:buChar char="•"/>
            </a:pPr>
            <a:r>
              <a:rPr lang="en-US" sz="2000" dirty="0">
                <a:hlinkClick r:id="rId5"/>
              </a:rPr>
              <a:t>11-18/1240r4</a:t>
            </a:r>
            <a:r>
              <a:rPr lang="en-US" sz="2000" dirty="0"/>
              <a:t> “802.11ax for IMT-2020 eMBB Indoor Hotspot”</a:t>
            </a:r>
          </a:p>
          <a:p>
            <a:pPr>
              <a:buFont typeface="Arial" panose="020B0604020202020204" pitchFamily="34" charset="0"/>
              <a:buChar char="•"/>
            </a:pPr>
            <a:r>
              <a:rPr lang="en-US" sz="2000" dirty="0">
                <a:hlinkClick r:id="rId6"/>
              </a:rPr>
              <a:t>11-18/1573r7</a:t>
            </a:r>
            <a:r>
              <a:rPr lang="en-US" sz="2000" dirty="0"/>
              <a:t> “Summary of 802.11ax Self Evaluation for IMT-2020 EMBB Indoor Hotspot and Dense Urban Test Environments”</a:t>
            </a:r>
          </a:p>
          <a:p>
            <a:pPr>
              <a:buFont typeface="Arial" panose="020B0604020202020204" pitchFamily="34" charset="0"/>
              <a:buChar char="•"/>
            </a:pPr>
            <a:r>
              <a:rPr lang="en-US" sz="2000" dirty="0">
                <a:hlinkClick r:id="rId7"/>
              </a:rPr>
              <a:t>11-18/1340r9</a:t>
            </a:r>
            <a:r>
              <a:rPr lang="en-US" sz="2000" dirty="0"/>
              <a:t> “Proposed LS to 3GPP/WFA/WBA/WifiForward on the studies done regarding benchmarking of 802.11ax capabilities”</a:t>
            </a:r>
          </a:p>
          <a:p>
            <a:pPr>
              <a:buFont typeface="Arial" panose="020B0604020202020204" pitchFamily="34" charset="0"/>
              <a:buChar char="•"/>
            </a:pPr>
            <a:r>
              <a:rPr lang="en-US" sz="2000" dirty="0"/>
              <a:t>LS sent by the 802.11 WG Chair: </a:t>
            </a:r>
            <a:r>
              <a:rPr lang="en-US" sz="2000" dirty="0">
                <a:highlight>
                  <a:srgbClr val="FFFF00"/>
                </a:highlight>
              </a:rPr>
              <a:t>????</a:t>
            </a:r>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Status</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Bangkok:</a:t>
            </a:r>
          </a:p>
          <a:p>
            <a:pPr lvl="1">
              <a:buFont typeface="Arial" panose="020B0604020202020204" pitchFamily="34" charset="0"/>
              <a:buChar char="•"/>
            </a:pPr>
            <a:r>
              <a:rPr lang="en-US" dirty="0"/>
              <a:t>Tuesday 15 January, EVE – 19:30-21:30 </a:t>
            </a:r>
            <a:r>
              <a:rPr lang="en-US" dirty="0">
                <a:highlight>
                  <a:srgbClr val="FFFF00"/>
                </a:highlight>
              </a:rPr>
              <a:t>(TBC)</a:t>
            </a:r>
            <a:endParaRPr lang="en-US" b="0" dirty="0">
              <a:highlight>
                <a:srgbClr val="FFFF00"/>
              </a:highlight>
            </a:endParaRPr>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hlinkClick r:id="rId3"/>
              </a:rPr>
              <a:t>1-18/0084r0 </a:t>
            </a:r>
            <a:r>
              <a:rPr lang="en-US" dirty="0"/>
              <a:t>  – Minutes of Nendica meeting of 2018-11-29</a:t>
            </a:r>
          </a:p>
          <a:p>
            <a:pPr lvl="1">
              <a:buFont typeface="Arial" panose="020B0604020202020204" pitchFamily="34" charset="0"/>
              <a:buChar char="•"/>
            </a:pPr>
            <a:r>
              <a:rPr lang="en-US" b="0" dirty="0"/>
              <a:t>Work in process:</a:t>
            </a:r>
          </a:p>
          <a:p>
            <a:pPr marL="1257300" lvl="2" indent="-342900">
              <a:buFont typeface="+mj-lt"/>
              <a:buAutoNum type="arabicPeriod"/>
            </a:pPr>
            <a:r>
              <a:rPr lang="en-US" dirty="0">
                <a:hlinkClick r:id="rId4"/>
              </a:rPr>
              <a:t>1-18/0002r5</a:t>
            </a:r>
            <a:r>
              <a:rPr lang="en-US" dirty="0"/>
              <a:t> </a:t>
            </a:r>
            <a:r>
              <a:rPr lang="en-US" i="1" dirty="0"/>
              <a:t>– “</a:t>
            </a:r>
            <a:r>
              <a:rPr lang="en-US" b="1" dirty="0"/>
              <a:t>Draft Report Wired Wireless Flexible Factory IoT”</a:t>
            </a:r>
            <a:endParaRPr lang="en-US" i="1" dirty="0"/>
          </a:p>
          <a:p>
            <a:pPr marL="1714500" lvl="3" indent="-342900">
              <a:buFont typeface="Arial" panose="020B0604020202020204" pitchFamily="34" charset="0"/>
              <a:buChar char="•"/>
            </a:pPr>
            <a:r>
              <a:rPr lang="en-US" dirty="0">
                <a:hlinkClick r:id="rId5"/>
              </a:rPr>
              <a:t>1-18/0025r6</a:t>
            </a:r>
            <a:r>
              <a:rPr lang="en-US" dirty="0"/>
              <a:t> </a:t>
            </a:r>
            <a:r>
              <a:rPr lang="en-US" i="1" dirty="0"/>
              <a:t>–</a:t>
            </a:r>
            <a:r>
              <a:rPr lang="en-US" dirty="0"/>
              <a:t> “Pre-Draft: Wired/Wireless Use Cases and Communication Requirements for Flexible Factories IoT Bridged Network”</a:t>
            </a:r>
          </a:p>
          <a:p>
            <a:pPr marL="857250" lvl="1" indent="-342900">
              <a:buFont typeface="Arial" panose="020B0604020202020204" pitchFamily="34" charset="0"/>
              <a:buChar char="•"/>
            </a:pPr>
            <a:r>
              <a:rPr lang="en-US" dirty="0"/>
              <a:t>Work completed:</a:t>
            </a:r>
          </a:p>
          <a:p>
            <a:pPr marL="1257300" lvl="2" indent="-342900">
              <a:buFont typeface="+mj-lt"/>
              <a:buAutoNum type="arabicPeriod"/>
            </a:pPr>
            <a:r>
              <a:rPr lang="en-US" dirty="0"/>
              <a:t>Lossless Network for Data Centers – Published 2018-08-17 </a:t>
            </a:r>
            <a:r>
              <a:rPr lang="en-US" dirty="0">
                <a:hlinkClick r:id="rId6"/>
              </a:rPr>
              <a:t>1-18/0042r0</a:t>
            </a:r>
            <a:r>
              <a:rPr lang="en-US" dirty="0"/>
              <a:t> </a:t>
            </a:r>
          </a:p>
          <a:p>
            <a:pPr>
              <a:buFont typeface="Arial" panose="020B0604020202020204" pitchFamily="34" charset="0"/>
              <a:buChar char="•"/>
            </a:pPr>
            <a:endParaRPr lang="en-US" sz="100" b="0" dirty="0"/>
          </a:p>
          <a:p>
            <a:pPr>
              <a:buFont typeface="Arial" panose="020B0604020202020204" pitchFamily="34" charset="0"/>
              <a:buChar char="•"/>
            </a:pPr>
            <a:r>
              <a:rPr lang="en-US" b="0" dirty="0"/>
              <a:t>Nendica status report (provided by Roger Marks, Nendica Chair)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dirty="0">
                <a:highlight>
                  <a:srgbClr val="FFFF00"/>
                </a:highlight>
              </a:rPr>
              <a:t>TBD</a:t>
            </a:r>
            <a:endParaRPr lang="en-US" altLang="en-US" sz="2200"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en-US" altLang="en-US" dirty="0"/>
              <a:t>10-16 March 2019 F2F, </a:t>
            </a:r>
            <a:r>
              <a:rPr lang="en-GB" dirty="0"/>
              <a:t>Hyatt Regency Vancouver and Fairmont Hotel Vancouver, Vancouver, Canada :</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proposals are due June 2019</a:t>
            </a:r>
          </a:p>
          <a:p>
            <a:pPr marL="400050" lvl="1" indent="0"/>
            <a:endParaRPr lang="en-US" altLang="en-US" sz="700" i="1" dirty="0"/>
          </a:p>
          <a:p>
            <a:pPr marL="400050" lvl="1" indent="0"/>
            <a:r>
              <a:rPr lang="en-US" altLang="en-US" dirty="0"/>
              <a:t>Meeting time requested: 1 sessions – Monday PM2 </a:t>
            </a:r>
            <a:r>
              <a:rPr lang="en-US" altLang="en-US" dirty="0">
                <a:highlight>
                  <a:srgbClr val="FFFF00"/>
                </a:highlight>
              </a:rPr>
              <a:t>(TBC)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January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January 2019</a:t>
            </a:r>
          </a:p>
          <a:p>
            <a:pPr algn="ctr"/>
            <a:r>
              <a:rPr lang="en-GB" dirty="0"/>
              <a:t>Hilton St Louis at the Ballpark, St. Louis, Missouri, USA</a:t>
            </a:r>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January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4846"/>
            <a:ext cx="10978036" cy="5256214"/>
          </a:xfrm>
        </p:spPr>
        <p:txBody>
          <a:bodyPr/>
          <a:lstStyle/>
          <a:p>
            <a:pPr marL="0" indent="0">
              <a:spcBef>
                <a:spcPts val="200"/>
              </a:spcBef>
              <a:defRPr/>
            </a:pPr>
            <a:r>
              <a:rPr lang="en-US" altLang="en-US" dirty="0"/>
              <a:t>Thursday – AM1</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Call for Vice Chair</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457200" indent="-457200">
              <a:spcBef>
                <a:spcPts val="200"/>
              </a:spcBef>
              <a:buFont typeface="Times New Roman" panose="02020603050405020304" pitchFamily="18" charset="0"/>
              <a:buAutoNum type="arabicPeriod"/>
              <a:defRPr/>
            </a:pPr>
            <a:r>
              <a:rPr lang="en-US" sz="2000" dirty="0"/>
              <a:t>Nendica – Update – Roger Marks </a:t>
            </a:r>
            <a:r>
              <a:rPr lang="en-US" sz="2000" dirty="0">
                <a:highlight>
                  <a:srgbClr val="FFFF00"/>
                </a:highlight>
              </a:rPr>
              <a:t>(TBC)</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t>802.11 technical performance relative to IMT-2020 requirements </a:t>
            </a:r>
            <a:r>
              <a:rPr lang="en-US" altLang="en-US" dirty="0">
                <a:highlight>
                  <a:srgbClr val="FFFF00"/>
                </a:highlight>
              </a:rPr>
              <a:t>(TBC)</a:t>
            </a:r>
          </a:p>
          <a:p>
            <a:pPr marL="971550" lvl="1" indent="-457200">
              <a:buFont typeface="+mj-lt"/>
              <a:buAutoNum type="arabicPeriod"/>
            </a:pPr>
            <a:r>
              <a:rPr lang="en-US" altLang="en-US" dirty="0"/>
              <a:t>????</a:t>
            </a:r>
            <a:endParaRPr lang="en-US" dirty="0"/>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January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November F2F Meeting in</a:t>
            </a:r>
            <a:r>
              <a:rPr lang="en-US" dirty="0"/>
              <a:t> Bangkok, Thailand</a:t>
            </a:r>
            <a:r>
              <a:rPr lang="en-US" altLang="en-US" dirty="0"/>
              <a:t>:</a:t>
            </a:r>
            <a:br>
              <a:rPr lang="en-US" altLang="en-US" dirty="0"/>
            </a:br>
            <a:r>
              <a:rPr lang="en-US" altLang="en-US" dirty="0">
                <a:hlinkClick r:id="rId2"/>
              </a:rPr>
              <a:t>11-18/2051r0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Approved by unanimous consent.</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Call for Vice Chair and Secretary</a:t>
            </a:r>
          </a:p>
        </p:txBody>
      </p:sp>
      <p:sp>
        <p:nvSpPr>
          <p:cNvPr id="18435" name="Content Placeholder 2"/>
          <p:cNvSpPr>
            <a:spLocks noGrp="1"/>
          </p:cNvSpPr>
          <p:nvPr>
            <p:ph idx="1"/>
          </p:nvPr>
        </p:nvSpPr>
        <p:spPr>
          <a:xfrm>
            <a:off x="914401" y="1371600"/>
            <a:ext cx="10361084" cy="4799013"/>
          </a:xfrm>
        </p:spPr>
        <p:txBody>
          <a:bodyPr/>
          <a:lstStyle/>
          <a:p>
            <a:r>
              <a:rPr lang="en-US" altLang="en-US" dirty="0"/>
              <a:t>The position of 802.11 AANI SC Vice Chair is open.</a:t>
            </a:r>
          </a:p>
          <a:p>
            <a:endParaRPr lang="en-US" altLang="en-US" dirty="0"/>
          </a:p>
          <a:p>
            <a:r>
              <a:rPr lang="en-US" altLang="en-US" dirty="0"/>
              <a:t>Call for nominations:</a:t>
            </a:r>
          </a:p>
          <a:p>
            <a:endParaRPr lang="en-US" altLang="en-US" dirty="0"/>
          </a:p>
          <a:p>
            <a:r>
              <a:rPr lang="en-US" altLang="en-US" dirty="0"/>
              <a:t>The position of 802.11 AANI SC Secretary is open.</a:t>
            </a:r>
          </a:p>
          <a:p>
            <a:endParaRPr lang="en-US" altLang="en-US" dirty="0"/>
          </a:p>
          <a:p>
            <a:r>
              <a:rPr lang="en-US" altLang="en-US" dirty="0"/>
              <a:t>Call for nominations:</a:t>
            </a:r>
          </a:p>
          <a:p>
            <a:endParaRPr lang="en-US" altLang="en-US"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January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261366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19887</TotalTime>
  <Words>1546</Words>
  <Application>Microsoft Office PowerPoint</Application>
  <PresentationFormat>Widescreen</PresentationFormat>
  <Paragraphs>236</Paragraphs>
  <Slides>17</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Call for Vice Chair and Secretary</vt:lpstr>
      <vt:lpstr>AANI SC Background 1/3</vt:lpstr>
      <vt:lpstr>AANI SC Background 2/3</vt:lpstr>
      <vt:lpstr>AANI SC Background 3/3</vt:lpstr>
      <vt:lpstr>Nendica Status</vt:lpstr>
      <vt:lpstr>Discussion / Contributions</vt:lpstr>
      <vt:lpstr>Topics for Contribution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11-18-2108-00-AANI-aani-sc-agenda-january-2019</dc:title>
  <dc:creator>Levy, Joseph</dc:creator>
  <cp:lastModifiedBy>Levy, Joseph</cp:lastModifiedBy>
  <cp:revision>270</cp:revision>
  <cp:lastPrinted>1601-01-01T00:00:00Z</cp:lastPrinted>
  <dcterms:created xsi:type="dcterms:W3CDTF">2017-06-02T20:57:23Z</dcterms:created>
  <dcterms:modified xsi:type="dcterms:W3CDTF">2018-12-07T20:00:31Z</dcterms:modified>
</cp:coreProperties>
</file>