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2" r:id="rId5"/>
    <p:sldId id="260" r:id="rId6"/>
    <p:sldId id="277" r:id="rId7"/>
    <p:sldId id="278" r:id="rId8"/>
    <p:sldId id="279" r:id="rId9"/>
    <p:sldId id="280" r:id="rId10"/>
    <p:sldId id="271" r:id="rId11"/>
    <p:sldId id="273" r:id="rId12"/>
    <p:sldId id="274" r:id="rId13"/>
    <p:sldId id="275" r:id="rId14"/>
    <p:sldId id="276" r:id="rId15"/>
    <p:sldId id="267" r:id="rId16"/>
    <p:sldId id="268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033512-2D0A-4690-BFDA-CD9738A3F196}" v="1024" dt="2018-12-12T22:53:35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" autoAdjust="0"/>
    <p:restoredTop sz="94660"/>
  </p:normalViewPr>
  <p:slideViewPr>
    <p:cSldViewPr>
      <p:cViewPr varScale="1">
        <p:scale>
          <a:sx n="131" d="100"/>
          <a:sy n="131" d="100"/>
        </p:scale>
        <p:origin x="1068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yer, Karthik" userId="a92d9580-26a2-4c0a-b642-7146f155ec37" providerId="ADAL" clId="{EF033512-2D0A-4690-BFDA-CD9738A3F196}"/>
    <pc:docChg chg="undo custSel addSld delSld modSld modMainMaster">
      <pc:chgData name="Iyer, Karthik" userId="a92d9580-26a2-4c0a-b642-7146f155ec37" providerId="ADAL" clId="{EF033512-2D0A-4690-BFDA-CD9738A3F196}" dt="2018-12-12T22:53:35.584" v="1021" actId="20577"/>
      <pc:docMkLst>
        <pc:docMk/>
      </pc:docMkLst>
      <pc:sldChg chg="modSp">
        <pc:chgData name="Iyer, Karthik" userId="a92d9580-26a2-4c0a-b642-7146f155ec37" providerId="ADAL" clId="{EF033512-2D0A-4690-BFDA-CD9738A3F196}" dt="2018-12-12T22:52:39.938" v="1020" actId="20577"/>
        <pc:sldMkLst>
          <pc:docMk/>
          <pc:sldMk cId="0" sldId="256"/>
        </pc:sldMkLst>
        <pc:spChg chg="mod">
          <ac:chgData name="Iyer, Karthik" userId="a92d9580-26a2-4c0a-b642-7146f155ec37" providerId="ADAL" clId="{EF033512-2D0A-4690-BFDA-CD9738A3F196}" dt="2018-12-12T22:52:30.196" v="1015" actId="31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Iyer, Karthik" userId="a92d9580-26a2-4c0a-b642-7146f155ec37" providerId="ADAL" clId="{EF033512-2D0A-4690-BFDA-CD9738A3F196}" dt="2018-12-12T22:52:39.938" v="1020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Iyer, Karthik" userId="a92d9580-26a2-4c0a-b642-7146f155ec37" providerId="ADAL" clId="{EF033512-2D0A-4690-BFDA-CD9738A3F196}" dt="2018-12-12T22:52:39.045" v="101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Iyer, Karthik" userId="a92d9580-26a2-4c0a-b642-7146f155ec37" providerId="ADAL" clId="{EF033512-2D0A-4690-BFDA-CD9738A3F196}" dt="2018-12-12T22:37:46.222" v="1013" actId="20577"/>
        <pc:sldMkLst>
          <pc:docMk/>
          <pc:sldMk cId="2964014557" sldId="258"/>
        </pc:sldMkLst>
        <pc:spChg chg="mod">
          <ac:chgData name="Iyer, Karthik" userId="a92d9580-26a2-4c0a-b642-7146f155ec37" providerId="ADAL" clId="{EF033512-2D0A-4690-BFDA-CD9738A3F196}" dt="2018-12-12T22:37:46.222" v="1013" actId="20577"/>
          <ac:spMkLst>
            <pc:docMk/>
            <pc:sldMk cId="2964014557" sldId="258"/>
            <ac:spMk id="2" creationId="{9D8410AF-55CD-40EC-A3CB-00657675038F}"/>
          </ac:spMkLst>
        </pc:spChg>
      </pc:sldChg>
      <pc:sldChg chg="addSp delSp modSp">
        <pc:chgData name="Iyer, Karthik" userId="a92d9580-26a2-4c0a-b642-7146f155ec37" providerId="ADAL" clId="{EF033512-2D0A-4690-BFDA-CD9738A3F196}" dt="2018-12-12T22:04:14.941" v="233" actId="1076"/>
        <pc:sldMkLst>
          <pc:docMk/>
          <pc:sldMk cId="1085770434" sldId="260"/>
        </pc:sldMkLst>
        <pc:spChg chg="mod">
          <ac:chgData name="Iyer, Karthik" userId="a92d9580-26a2-4c0a-b642-7146f155ec37" providerId="ADAL" clId="{EF033512-2D0A-4690-BFDA-CD9738A3F196}" dt="2018-12-12T22:02:13.989" v="214" actId="1076"/>
          <ac:spMkLst>
            <pc:docMk/>
            <pc:sldMk cId="1085770434" sldId="260"/>
            <ac:spMk id="6" creationId="{2B909D6B-D3B1-4DD9-8BEF-6E9455CDEEBF}"/>
          </ac:spMkLst>
        </pc:spChg>
        <pc:spChg chg="add mod">
          <ac:chgData name="Iyer, Karthik" userId="a92d9580-26a2-4c0a-b642-7146f155ec37" providerId="ADAL" clId="{EF033512-2D0A-4690-BFDA-CD9738A3F196}" dt="2018-12-12T22:04:09.973" v="232" actId="1076"/>
          <ac:spMkLst>
            <pc:docMk/>
            <pc:sldMk cId="1085770434" sldId="260"/>
            <ac:spMk id="26" creationId="{14193EE3-127A-4318-AA1B-88D84DA2BE17}"/>
          </ac:spMkLst>
        </pc:spChg>
        <pc:spChg chg="mod">
          <ac:chgData name="Iyer, Karthik" userId="a92d9580-26a2-4c0a-b642-7146f155ec37" providerId="ADAL" clId="{EF033512-2D0A-4690-BFDA-CD9738A3F196}" dt="2018-12-12T22:04:02.829" v="230" actId="1076"/>
          <ac:spMkLst>
            <pc:docMk/>
            <pc:sldMk cId="1085770434" sldId="260"/>
            <ac:spMk id="45" creationId="{FDFC73C6-8CDA-49EC-88EB-B6EDDC087061}"/>
          </ac:spMkLst>
        </pc:spChg>
        <pc:spChg chg="mod">
          <ac:chgData name="Iyer, Karthik" userId="a92d9580-26a2-4c0a-b642-7146f155ec37" providerId="ADAL" clId="{EF033512-2D0A-4690-BFDA-CD9738A3F196}" dt="2018-12-12T22:04:02.829" v="230" actId="1076"/>
          <ac:spMkLst>
            <pc:docMk/>
            <pc:sldMk cId="1085770434" sldId="260"/>
            <ac:spMk id="46" creationId="{7C45E7C0-666D-4B7A-9907-D31B68AB1480}"/>
          </ac:spMkLst>
        </pc:spChg>
        <pc:spChg chg="mod">
          <ac:chgData name="Iyer, Karthik" userId="a92d9580-26a2-4c0a-b642-7146f155ec37" providerId="ADAL" clId="{EF033512-2D0A-4690-BFDA-CD9738A3F196}" dt="2018-12-12T22:04:02.829" v="230" actId="1076"/>
          <ac:spMkLst>
            <pc:docMk/>
            <pc:sldMk cId="1085770434" sldId="260"/>
            <ac:spMk id="47" creationId="{4FBD7027-5BD4-4C40-A6D6-9CCE609A7D2A}"/>
          </ac:spMkLst>
        </pc:spChg>
        <pc:spChg chg="mod">
          <ac:chgData name="Iyer, Karthik" userId="a92d9580-26a2-4c0a-b642-7146f155ec37" providerId="ADAL" clId="{EF033512-2D0A-4690-BFDA-CD9738A3F196}" dt="2018-12-12T22:04:02.829" v="230" actId="1076"/>
          <ac:spMkLst>
            <pc:docMk/>
            <pc:sldMk cId="1085770434" sldId="260"/>
            <ac:spMk id="48" creationId="{4D0DFF50-F39C-43F7-A2CA-A362A5789F41}"/>
          </ac:spMkLst>
        </pc:spChg>
        <pc:spChg chg="mod">
          <ac:chgData name="Iyer, Karthik" userId="a92d9580-26a2-4c0a-b642-7146f155ec37" providerId="ADAL" clId="{EF033512-2D0A-4690-BFDA-CD9738A3F196}" dt="2018-12-12T22:04:02.829" v="230" actId="1076"/>
          <ac:spMkLst>
            <pc:docMk/>
            <pc:sldMk cId="1085770434" sldId="260"/>
            <ac:spMk id="49" creationId="{9AA7014F-821D-4718-91AE-6239151CE144}"/>
          </ac:spMkLst>
        </pc:spChg>
        <pc:spChg chg="add mod">
          <ac:chgData name="Iyer, Karthik" userId="a92d9580-26a2-4c0a-b642-7146f155ec37" providerId="ADAL" clId="{EF033512-2D0A-4690-BFDA-CD9738A3F196}" dt="2018-12-12T22:04:14.941" v="233" actId="1076"/>
          <ac:spMkLst>
            <pc:docMk/>
            <pc:sldMk cId="1085770434" sldId="260"/>
            <ac:spMk id="51" creationId="{468A3C09-2B2F-4C9F-84F5-B6D992F0F5A2}"/>
          </ac:spMkLst>
        </pc:spChg>
        <pc:picChg chg="add mod">
          <ac:chgData name="Iyer, Karthik" userId="a92d9580-26a2-4c0a-b642-7146f155ec37" providerId="ADAL" clId="{EF033512-2D0A-4690-BFDA-CD9738A3F196}" dt="2018-12-12T22:04:07.229" v="231" actId="1076"/>
          <ac:picMkLst>
            <pc:docMk/>
            <pc:sldMk cId="1085770434" sldId="260"/>
            <ac:picMk id="24" creationId="{9491D5D0-59DE-408A-A43C-CCE18A419494}"/>
          </ac:picMkLst>
        </pc:picChg>
        <pc:picChg chg="mod">
          <ac:chgData name="Iyer, Karthik" userId="a92d9580-26a2-4c0a-b642-7146f155ec37" providerId="ADAL" clId="{EF033512-2D0A-4690-BFDA-CD9738A3F196}" dt="2018-12-12T22:04:02.829" v="230" actId="1076"/>
          <ac:picMkLst>
            <pc:docMk/>
            <pc:sldMk cId="1085770434" sldId="260"/>
            <ac:picMk id="25" creationId="{631FF6AA-37F8-4B6F-88FF-1049995FC62A}"/>
          </ac:picMkLst>
        </pc:picChg>
        <pc:picChg chg="mod">
          <ac:chgData name="Iyer, Karthik" userId="a92d9580-26a2-4c0a-b642-7146f155ec37" providerId="ADAL" clId="{EF033512-2D0A-4690-BFDA-CD9738A3F196}" dt="2018-12-12T22:04:02.829" v="230" actId="1076"/>
          <ac:picMkLst>
            <pc:docMk/>
            <pc:sldMk cId="1085770434" sldId="260"/>
            <ac:picMk id="27" creationId="{401D1CD3-6115-452F-95D3-6935B54560BD}"/>
          </ac:picMkLst>
        </pc:picChg>
        <pc:picChg chg="mod">
          <ac:chgData name="Iyer, Karthik" userId="a92d9580-26a2-4c0a-b642-7146f155ec37" providerId="ADAL" clId="{EF033512-2D0A-4690-BFDA-CD9738A3F196}" dt="2018-12-12T22:04:02.829" v="230" actId="1076"/>
          <ac:picMkLst>
            <pc:docMk/>
            <pc:sldMk cId="1085770434" sldId="260"/>
            <ac:picMk id="34" creationId="{7958FF70-DD32-4833-A308-82CD2FF7A8FB}"/>
          </ac:picMkLst>
        </pc:picChg>
        <pc:picChg chg="mod">
          <ac:chgData name="Iyer, Karthik" userId="a92d9580-26a2-4c0a-b642-7146f155ec37" providerId="ADAL" clId="{EF033512-2D0A-4690-BFDA-CD9738A3F196}" dt="2018-12-12T22:04:02.829" v="230" actId="1076"/>
          <ac:picMkLst>
            <pc:docMk/>
            <pc:sldMk cId="1085770434" sldId="260"/>
            <ac:picMk id="41" creationId="{274F10BD-180E-4384-AB0B-A0DDAD361B43}"/>
          </ac:picMkLst>
        </pc:picChg>
        <pc:picChg chg="mod">
          <ac:chgData name="Iyer, Karthik" userId="a92d9580-26a2-4c0a-b642-7146f155ec37" providerId="ADAL" clId="{EF033512-2D0A-4690-BFDA-CD9738A3F196}" dt="2018-12-12T22:04:02.829" v="230" actId="1076"/>
          <ac:picMkLst>
            <pc:docMk/>
            <pc:sldMk cId="1085770434" sldId="260"/>
            <ac:picMk id="42" creationId="{1A25A7DD-7612-4038-A892-E3E631E99DC7}"/>
          </ac:picMkLst>
        </pc:picChg>
        <pc:picChg chg="add mod">
          <ac:chgData name="Iyer, Karthik" userId="a92d9580-26a2-4c0a-b642-7146f155ec37" providerId="ADAL" clId="{EF033512-2D0A-4690-BFDA-CD9738A3F196}" dt="2018-12-12T22:04:02.829" v="230" actId="1076"/>
          <ac:picMkLst>
            <pc:docMk/>
            <pc:sldMk cId="1085770434" sldId="260"/>
            <ac:picMk id="50" creationId="{92D38900-5ADE-4EBE-8EBA-5886872DFE33}"/>
          </ac:picMkLst>
        </pc:picChg>
        <pc:cxnChg chg="add 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11" creationId="{E1ECC737-BA5D-4AED-A6DB-EDAACEC8D08C}"/>
          </ac:cxnSpMkLst>
        </pc:cxnChg>
        <pc:cxnChg chg="add 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14" creationId="{39AA361E-6A15-4A0C-BE69-34767DB6E8C0}"/>
          </ac:cxnSpMkLst>
        </pc:cxnChg>
        <pc:cxnChg chg="add del mod">
          <ac:chgData name="Iyer, Karthik" userId="a92d9580-26a2-4c0a-b642-7146f155ec37" providerId="ADAL" clId="{EF033512-2D0A-4690-BFDA-CD9738A3F196}" dt="2018-12-12T22:02:21.700" v="217" actId="478"/>
          <ac:cxnSpMkLst>
            <pc:docMk/>
            <pc:sldMk cId="1085770434" sldId="260"/>
            <ac:cxnSpMk id="28" creationId="{6A345368-0F61-4D18-9503-1477A9AF50C9}"/>
          </ac:cxnSpMkLst>
        </pc:cxnChg>
        <pc:cxnChg chg="add del mod">
          <ac:chgData name="Iyer, Karthik" userId="a92d9580-26a2-4c0a-b642-7146f155ec37" providerId="ADAL" clId="{EF033512-2D0A-4690-BFDA-CD9738A3F196}" dt="2018-12-12T22:02:21.700" v="217" actId="478"/>
          <ac:cxnSpMkLst>
            <pc:docMk/>
            <pc:sldMk cId="1085770434" sldId="260"/>
            <ac:cxnSpMk id="29" creationId="{EC09B2AF-0C39-40F1-8E02-323A24ADAFF1}"/>
          </ac:cxnSpMkLst>
        </pc:cxnChg>
        <pc:cxnChg chg="add 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30" creationId="{91C1D583-A3A3-484A-825B-F90BC14866AD}"/>
          </ac:cxnSpMkLst>
        </pc:cxnChg>
        <pc:cxnChg chg="add 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31" creationId="{A4B65730-F4E6-4B20-A47D-1EBBF9093088}"/>
          </ac:cxnSpMkLst>
        </pc:cxnChg>
        <pc:cxnChg chg="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35" creationId="{EF849760-F5BA-4748-8335-C7BE01EBB828}"/>
          </ac:cxnSpMkLst>
        </pc:cxnChg>
        <pc:cxnChg chg="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36" creationId="{C8FEBF1B-DEF3-483D-A129-AD7127BB5F51}"/>
          </ac:cxnSpMkLst>
        </pc:cxnChg>
        <pc:cxnChg chg="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37" creationId="{E3B902A6-1CBA-4360-803C-A6DC1E551B8E}"/>
          </ac:cxnSpMkLst>
        </pc:cxnChg>
        <pc:cxnChg chg="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38" creationId="{4F8C18D7-F842-4942-86B8-09FEE2246709}"/>
          </ac:cxnSpMkLst>
        </pc:cxnChg>
        <pc:cxnChg chg="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39" creationId="{E3FBCFB0-848E-412E-A92C-DC942E776F9A}"/>
          </ac:cxnSpMkLst>
        </pc:cxnChg>
        <pc:cxnChg chg="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40" creationId="{B076944C-920B-4C13-933A-C0944E1FEBEE}"/>
          </ac:cxnSpMkLst>
        </pc:cxnChg>
        <pc:cxnChg chg="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43" creationId="{CB2EBE70-1BAA-4019-B755-716BB8A06ACA}"/>
          </ac:cxnSpMkLst>
        </pc:cxnChg>
        <pc:cxnChg chg="mod">
          <ac:chgData name="Iyer, Karthik" userId="a92d9580-26a2-4c0a-b642-7146f155ec37" providerId="ADAL" clId="{EF033512-2D0A-4690-BFDA-CD9738A3F196}" dt="2018-12-12T22:04:02.829" v="230" actId="1076"/>
          <ac:cxnSpMkLst>
            <pc:docMk/>
            <pc:sldMk cId="1085770434" sldId="260"/>
            <ac:cxnSpMk id="44" creationId="{841CDB29-6A28-425C-AD96-53F8DE62AD6E}"/>
          </ac:cxnSpMkLst>
        </pc:cxnChg>
      </pc:sldChg>
      <pc:sldChg chg="modSp">
        <pc:chgData name="Iyer, Karthik" userId="a92d9580-26a2-4c0a-b642-7146f155ec37" providerId="ADAL" clId="{EF033512-2D0A-4690-BFDA-CD9738A3F196}" dt="2018-12-12T22:53:35.584" v="1021" actId="20577"/>
        <pc:sldMkLst>
          <pc:docMk/>
          <pc:sldMk cId="2743184413" sldId="267"/>
        </pc:sldMkLst>
        <pc:spChg chg="mod">
          <ac:chgData name="Iyer, Karthik" userId="a92d9580-26a2-4c0a-b642-7146f155ec37" providerId="ADAL" clId="{EF033512-2D0A-4690-BFDA-CD9738A3F196}" dt="2018-12-12T22:53:35.584" v="1021" actId="20577"/>
          <ac:spMkLst>
            <pc:docMk/>
            <pc:sldMk cId="2743184413" sldId="267"/>
            <ac:spMk id="2" creationId="{7C1045FD-D43F-4C55-BD29-9EF38639703D}"/>
          </ac:spMkLst>
        </pc:spChg>
      </pc:sldChg>
      <pc:sldChg chg="modSp">
        <pc:chgData name="Iyer, Karthik" userId="a92d9580-26a2-4c0a-b642-7146f155ec37" providerId="ADAL" clId="{EF033512-2D0A-4690-BFDA-CD9738A3F196}" dt="2018-12-12T22:33:26.766" v="895" actId="20577"/>
        <pc:sldMkLst>
          <pc:docMk/>
          <pc:sldMk cId="2145051322" sldId="268"/>
        </pc:sldMkLst>
        <pc:spChg chg="mod">
          <ac:chgData name="Iyer, Karthik" userId="a92d9580-26a2-4c0a-b642-7146f155ec37" providerId="ADAL" clId="{EF033512-2D0A-4690-BFDA-CD9738A3F196}" dt="2018-12-12T22:33:26.766" v="895" actId="20577"/>
          <ac:spMkLst>
            <pc:docMk/>
            <pc:sldMk cId="2145051322" sldId="268"/>
            <ac:spMk id="2" creationId="{BE4CB6E3-A2AC-45BF-BEAF-EFAACEB5AEBD}"/>
          </ac:spMkLst>
        </pc:spChg>
      </pc:sldChg>
      <pc:sldChg chg="modSp">
        <pc:chgData name="Iyer, Karthik" userId="a92d9580-26a2-4c0a-b642-7146f155ec37" providerId="ADAL" clId="{EF033512-2D0A-4690-BFDA-CD9738A3F196}" dt="2018-12-12T22:01:24.094" v="210" actId="20577"/>
        <pc:sldMkLst>
          <pc:docMk/>
          <pc:sldMk cId="3797159738" sldId="271"/>
        </pc:sldMkLst>
        <pc:spChg chg="mod">
          <ac:chgData name="Iyer, Karthik" userId="a92d9580-26a2-4c0a-b642-7146f155ec37" providerId="ADAL" clId="{EF033512-2D0A-4690-BFDA-CD9738A3F196}" dt="2018-12-12T22:01:24.094" v="210" actId="20577"/>
          <ac:spMkLst>
            <pc:docMk/>
            <pc:sldMk cId="3797159738" sldId="271"/>
            <ac:spMk id="6" creationId="{90BE2409-FE04-455D-9CE1-1CA86DF3083E}"/>
          </ac:spMkLst>
        </pc:spChg>
        <pc:spChg chg="mod">
          <ac:chgData name="Iyer, Karthik" userId="a92d9580-26a2-4c0a-b642-7146f155ec37" providerId="ADAL" clId="{EF033512-2D0A-4690-BFDA-CD9738A3F196}" dt="2018-12-12T21:58:55.069" v="0" actId="1076"/>
          <ac:spMkLst>
            <pc:docMk/>
            <pc:sldMk cId="3797159738" sldId="271"/>
            <ac:spMk id="15" creationId="{CBEBADF8-0FCC-490B-9875-5B598DFBD121}"/>
          </ac:spMkLst>
        </pc:spChg>
      </pc:sldChg>
      <pc:sldChg chg="modSp add">
        <pc:chgData name="Iyer, Karthik" userId="a92d9580-26a2-4c0a-b642-7146f155ec37" providerId="ADAL" clId="{EF033512-2D0A-4690-BFDA-CD9738A3F196}" dt="2018-12-12T22:32:18.493" v="815" actId="20577"/>
        <pc:sldMkLst>
          <pc:docMk/>
          <pc:sldMk cId="3758347958" sldId="272"/>
        </pc:sldMkLst>
        <pc:spChg chg="mod">
          <ac:chgData name="Iyer, Karthik" userId="a92d9580-26a2-4c0a-b642-7146f155ec37" providerId="ADAL" clId="{EF033512-2D0A-4690-BFDA-CD9738A3F196}" dt="2018-12-12T22:32:18.493" v="815" actId="20577"/>
          <ac:spMkLst>
            <pc:docMk/>
            <pc:sldMk cId="3758347958" sldId="272"/>
            <ac:spMk id="2" creationId="{EA84075A-C33A-4279-8E2F-63C5FEC9D9A8}"/>
          </ac:spMkLst>
        </pc:spChg>
      </pc:sldChg>
      <pc:sldChg chg="modSp del">
        <pc:chgData name="Iyer, Karthik" userId="a92d9580-26a2-4c0a-b642-7146f155ec37" providerId="ADAL" clId="{EF033512-2D0A-4690-BFDA-CD9738A3F196}" dt="2018-12-12T22:21:21.648" v="565" actId="2696"/>
        <pc:sldMkLst>
          <pc:docMk/>
          <pc:sldMk cId="4063067082" sldId="272"/>
        </pc:sldMkLst>
        <pc:spChg chg="mod">
          <ac:chgData name="Iyer, Karthik" userId="a92d9580-26a2-4c0a-b642-7146f155ec37" providerId="ADAL" clId="{EF033512-2D0A-4690-BFDA-CD9738A3F196}" dt="2018-12-12T22:00:13.422" v="171" actId="20577"/>
          <ac:spMkLst>
            <pc:docMk/>
            <pc:sldMk cId="4063067082" sldId="272"/>
            <ac:spMk id="2" creationId="{EA84075A-C33A-4279-8E2F-63C5FEC9D9A8}"/>
          </ac:spMkLst>
        </pc:spChg>
      </pc:sldChg>
      <pc:sldChg chg="addSp delSp modSp">
        <pc:chgData name="Iyer, Karthik" userId="a92d9580-26a2-4c0a-b642-7146f155ec37" providerId="ADAL" clId="{EF033512-2D0A-4690-BFDA-CD9738A3F196}" dt="2018-12-12T22:24:36.923" v="610" actId="20577"/>
        <pc:sldMkLst>
          <pc:docMk/>
          <pc:sldMk cId="3840659619" sldId="273"/>
        </pc:sldMkLst>
        <pc:graphicFrameChg chg="add mod modGraphic">
          <ac:chgData name="Iyer, Karthik" userId="a92d9580-26a2-4c0a-b642-7146f155ec37" providerId="ADAL" clId="{EF033512-2D0A-4690-BFDA-CD9738A3F196}" dt="2018-12-12T22:24:22.267" v="601" actId="113"/>
          <ac:graphicFrameMkLst>
            <pc:docMk/>
            <pc:sldMk cId="3840659619" sldId="273"/>
            <ac:graphicFrameMk id="2" creationId="{61F558F5-B64E-4A53-9361-66D5DF0D8B26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24:30.683" v="605" actId="113"/>
          <ac:graphicFrameMkLst>
            <pc:docMk/>
            <pc:sldMk cId="3840659619" sldId="273"/>
            <ac:graphicFrameMk id="6" creationId="{5C0B853D-7517-427C-99AF-B02D33861A0A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1:53.012" v="568" actId="478"/>
          <ac:graphicFrameMkLst>
            <pc:docMk/>
            <pc:sldMk cId="3840659619" sldId="273"/>
            <ac:graphicFrameMk id="9" creationId="{13DD6595-547A-4D41-B7F5-8DE35A8DD6D2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2:13.276" v="572" actId="478"/>
          <ac:graphicFrameMkLst>
            <pc:docMk/>
            <pc:sldMk cId="3840659619" sldId="273"/>
            <ac:graphicFrameMk id="10" creationId="{11A05251-057B-41BB-8ED4-7152930ECF19}"/>
          </ac:graphicFrameMkLst>
        </pc:graphicFrameChg>
        <pc:graphicFrameChg chg="add">
          <ac:chgData name="Iyer, Karthik" userId="a92d9580-26a2-4c0a-b642-7146f155ec37" providerId="ADAL" clId="{EF033512-2D0A-4690-BFDA-CD9738A3F196}" dt="2018-12-12T22:21:49.885" v="567"/>
          <ac:graphicFrameMkLst>
            <pc:docMk/>
            <pc:sldMk cId="3840659619" sldId="273"/>
            <ac:graphicFrameMk id="12" creationId="{1460E7A1-B45C-4957-BEEA-33A956B5C40F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22:25.050" v="585" actId="20577"/>
          <ac:graphicFrameMkLst>
            <pc:docMk/>
            <pc:sldMk cId="3840659619" sldId="273"/>
            <ac:graphicFrameMk id="14" creationId="{AD281F7C-1E90-416D-900E-62C07FBC95FF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2:15.610" v="573" actId="478"/>
          <ac:graphicFrameMkLst>
            <pc:docMk/>
            <pc:sldMk cId="3840659619" sldId="273"/>
            <ac:graphicFrameMk id="15" creationId="{2D6C4616-71A0-4F51-BF6A-879F8C3A2DD5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2:15.610" v="573" actId="478"/>
          <ac:graphicFrameMkLst>
            <pc:docMk/>
            <pc:sldMk cId="3840659619" sldId="273"/>
            <ac:graphicFrameMk id="16" creationId="{CD6A5D18-84D7-4186-A4AC-53BA93E1280A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24:36.923" v="610" actId="20577"/>
          <ac:graphicFrameMkLst>
            <pc:docMk/>
            <pc:sldMk cId="3840659619" sldId="273"/>
            <ac:graphicFrameMk id="17" creationId="{1460E7A1-B45C-4957-BEEA-33A956B5C40F}"/>
          </ac:graphicFrameMkLst>
        </pc:graphicFrameChg>
      </pc:sldChg>
      <pc:sldChg chg="addSp delSp modSp">
        <pc:chgData name="Iyer, Karthik" userId="a92d9580-26a2-4c0a-b642-7146f155ec37" providerId="ADAL" clId="{EF033512-2D0A-4690-BFDA-CD9738A3F196}" dt="2018-12-12T22:26:41.363" v="673" actId="20577"/>
        <pc:sldMkLst>
          <pc:docMk/>
          <pc:sldMk cId="1623140572" sldId="274"/>
        </pc:sldMkLst>
        <pc:graphicFrameChg chg="add mod modGraphic">
          <ac:chgData name="Iyer, Karthik" userId="a92d9580-26a2-4c0a-b642-7146f155ec37" providerId="ADAL" clId="{EF033512-2D0A-4690-BFDA-CD9738A3F196}" dt="2018-12-12T22:26:11.315" v="646" actId="20577"/>
          <ac:graphicFrameMkLst>
            <pc:docMk/>
            <pc:sldMk cId="1623140572" sldId="274"/>
            <ac:graphicFrameMk id="2" creationId="{E5EA63BA-7DC8-4955-844F-B92BDDA26205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26:28.899" v="657" actId="113"/>
          <ac:graphicFrameMkLst>
            <pc:docMk/>
            <pc:sldMk cId="1623140572" sldId="274"/>
            <ac:graphicFrameMk id="6" creationId="{714CC3FF-5E2C-470B-8B4A-F8FFD448C91C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4:49.381" v="613" actId="478"/>
          <ac:graphicFrameMkLst>
            <pc:docMk/>
            <pc:sldMk cId="1623140572" sldId="274"/>
            <ac:graphicFrameMk id="8" creationId="{1315F0FF-1C0C-49A7-8170-4BAFDDB17ECA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4:45.941" v="612" actId="478"/>
          <ac:graphicFrameMkLst>
            <pc:docMk/>
            <pc:sldMk cId="1623140572" sldId="274"/>
            <ac:graphicFrameMk id="9" creationId="{77EC1F13-6212-49D8-9841-AE282001E0BB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26:36.987" v="668" actId="20577"/>
          <ac:graphicFrameMkLst>
            <pc:docMk/>
            <pc:sldMk cId="1623140572" sldId="274"/>
            <ac:graphicFrameMk id="11" creationId="{8DFC439D-025A-4649-BF09-50734EBA4D4B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4:43.452" v="611" actId="478"/>
          <ac:graphicFrameMkLst>
            <pc:docMk/>
            <pc:sldMk cId="1623140572" sldId="274"/>
            <ac:graphicFrameMk id="12" creationId="{15649E85-422A-457E-80F9-7DB8B067D64A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4:43.452" v="611" actId="478"/>
          <ac:graphicFrameMkLst>
            <pc:docMk/>
            <pc:sldMk cId="1623140572" sldId="274"/>
            <ac:graphicFrameMk id="13" creationId="{B1A57DE5-E0BB-4C62-AFE9-75B7A4C7F171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26:41.363" v="673" actId="20577"/>
          <ac:graphicFrameMkLst>
            <pc:docMk/>
            <pc:sldMk cId="1623140572" sldId="274"/>
            <ac:graphicFrameMk id="14" creationId="{1A5D8FDA-BB65-4657-83CD-24016C9E6D50}"/>
          </ac:graphicFrameMkLst>
        </pc:graphicFrameChg>
      </pc:sldChg>
      <pc:sldChg chg="addSp delSp modSp">
        <pc:chgData name="Iyer, Karthik" userId="a92d9580-26a2-4c0a-b642-7146f155ec37" providerId="ADAL" clId="{EF033512-2D0A-4690-BFDA-CD9738A3F196}" dt="2018-12-12T22:29:20.467" v="743"/>
        <pc:sldMkLst>
          <pc:docMk/>
          <pc:sldMk cId="2287626669" sldId="275"/>
        </pc:sldMkLst>
        <pc:graphicFrameChg chg="add mod modGraphic">
          <ac:chgData name="Iyer, Karthik" userId="a92d9580-26a2-4c0a-b642-7146f155ec37" providerId="ADAL" clId="{EF033512-2D0A-4690-BFDA-CD9738A3F196}" dt="2018-12-12T22:28:01.810" v="701" actId="1076"/>
          <ac:graphicFrameMkLst>
            <pc:docMk/>
            <pc:sldMk cId="2287626669" sldId="275"/>
            <ac:graphicFrameMk id="2" creationId="{7C6A19A9-54FB-48E2-ABDC-42C36A268997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29:01.668" v="726" actId="20577"/>
          <ac:graphicFrameMkLst>
            <pc:docMk/>
            <pc:sldMk cId="2287626669" sldId="275"/>
            <ac:graphicFrameMk id="6" creationId="{D7208784-AF68-46FA-BA5A-7780F593A6CA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6:49.940" v="674" actId="478"/>
          <ac:graphicFrameMkLst>
            <pc:docMk/>
            <pc:sldMk cId="2287626669" sldId="275"/>
            <ac:graphicFrameMk id="8" creationId="{8E4DD417-7FF8-4505-AD8C-42C20DCF6B0E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6:49.940" v="674" actId="478"/>
          <ac:graphicFrameMkLst>
            <pc:docMk/>
            <pc:sldMk cId="2287626669" sldId="275"/>
            <ac:graphicFrameMk id="9" creationId="{6424ADF6-0E09-43BE-A8D2-A943402CCD88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29:11.548" v="737" actId="20577"/>
          <ac:graphicFrameMkLst>
            <pc:docMk/>
            <pc:sldMk cId="2287626669" sldId="275"/>
            <ac:graphicFrameMk id="11" creationId="{89C21AEC-A5F1-43CC-B512-673AA7A7A792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6:52.044" v="675" actId="478"/>
          <ac:graphicFrameMkLst>
            <pc:docMk/>
            <pc:sldMk cId="2287626669" sldId="275"/>
            <ac:graphicFrameMk id="12" creationId="{721E70CE-3F90-484E-ACC8-58DA801CEACC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6:52.044" v="675" actId="478"/>
          <ac:graphicFrameMkLst>
            <pc:docMk/>
            <pc:sldMk cId="2287626669" sldId="275"/>
            <ac:graphicFrameMk id="13" creationId="{D12B49F3-BBDF-4CD6-BB60-BD42B9AE3211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29:20.467" v="743"/>
          <ac:graphicFrameMkLst>
            <pc:docMk/>
            <pc:sldMk cId="2287626669" sldId="275"/>
            <ac:graphicFrameMk id="14" creationId="{322AE617-AE8A-46B4-82DB-CF3DFC6D7F94}"/>
          </ac:graphicFrameMkLst>
        </pc:graphicFrameChg>
      </pc:sldChg>
      <pc:sldChg chg="addSp delSp modSp">
        <pc:chgData name="Iyer, Karthik" userId="a92d9580-26a2-4c0a-b642-7146f155ec37" providerId="ADAL" clId="{EF033512-2D0A-4690-BFDA-CD9738A3F196}" dt="2018-12-12T22:31:26.620" v="811" actId="20577"/>
        <pc:sldMkLst>
          <pc:docMk/>
          <pc:sldMk cId="1792235973" sldId="276"/>
        </pc:sldMkLst>
        <pc:graphicFrameChg chg="add mod modGraphic">
          <ac:chgData name="Iyer, Karthik" userId="a92d9580-26a2-4c0a-b642-7146f155ec37" providerId="ADAL" clId="{EF033512-2D0A-4690-BFDA-CD9738A3F196}" dt="2018-12-12T22:31:04.468" v="786" actId="20577"/>
          <ac:graphicFrameMkLst>
            <pc:docMk/>
            <pc:sldMk cId="1792235973" sldId="276"/>
            <ac:graphicFrameMk id="2" creationId="{EB3E3EAD-50BF-4161-809F-D9BF71BF594A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31:12.084" v="794" actId="20577"/>
          <ac:graphicFrameMkLst>
            <pc:docMk/>
            <pc:sldMk cId="1792235973" sldId="276"/>
            <ac:graphicFrameMk id="6" creationId="{F4D4D7D7-E09D-4692-A223-397E66410F65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9:27.108" v="745" actId="478"/>
          <ac:graphicFrameMkLst>
            <pc:docMk/>
            <pc:sldMk cId="1792235973" sldId="276"/>
            <ac:graphicFrameMk id="8" creationId="{A468DF5C-DB70-4204-B91B-20EFCC4BC51A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9:27.108" v="745" actId="478"/>
          <ac:graphicFrameMkLst>
            <pc:docMk/>
            <pc:sldMk cId="1792235973" sldId="276"/>
            <ac:graphicFrameMk id="9" creationId="{A880A37E-B35B-4B85-9722-6E125B671AEB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31:26.620" v="811" actId="20577"/>
          <ac:graphicFrameMkLst>
            <pc:docMk/>
            <pc:sldMk cId="1792235973" sldId="276"/>
            <ac:graphicFrameMk id="11" creationId="{7E8E5B0C-4974-4937-9DC3-B59D5A3C8EED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9:24.701" v="744" actId="478"/>
          <ac:graphicFrameMkLst>
            <pc:docMk/>
            <pc:sldMk cId="1792235973" sldId="276"/>
            <ac:graphicFrameMk id="12" creationId="{31620139-EAB1-442D-AECF-5649C97986B4}"/>
          </ac:graphicFrameMkLst>
        </pc:graphicFrameChg>
        <pc:graphicFrameChg chg="del">
          <ac:chgData name="Iyer, Karthik" userId="a92d9580-26a2-4c0a-b642-7146f155ec37" providerId="ADAL" clId="{EF033512-2D0A-4690-BFDA-CD9738A3F196}" dt="2018-12-12T22:29:24.701" v="744" actId="478"/>
          <ac:graphicFrameMkLst>
            <pc:docMk/>
            <pc:sldMk cId="1792235973" sldId="276"/>
            <ac:graphicFrameMk id="13" creationId="{7EA47AA3-00C7-4886-800A-6CD2B18EBB99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31:21.524" v="800" actId="20577"/>
          <ac:graphicFrameMkLst>
            <pc:docMk/>
            <pc:sldMk cId="1792235973" sldId="276"/>
            <ac:graphicFrameMk id="14" creationId="{5036B2A0-F03B-480F-89DD-718753CC530F}"/>
          </ac:graphicFrameMkLst>
        </pc:graphicFrameChg>
      </pc:sldChg>
      <pc:sldChg chg="addSp delSp modSp add">
        <pc:chgData name="Iyer, Karthik" userId="a92d9580-26a2-4c0a-b642-7146f155ec37" providerId="ADAL" clId="{EF033512-2D0A-4690-BFDA-CD9738A3F196}" dt="2018-12-12T22:20:01.170" v="540" actId="113"/>
        <pc:sldMkLst>
          <pc:docMk/>
          <pc:sldMk cId="2330002228" sldId="277"/>
        </pc:sldMkLst>
        <pc:spChg chg="del">
          <ac:chgData name="Iyer, Karthik" userId="a92d9580-26a2-4c0a-b642-7146f155ec37" providerId="ADAL" clId="{EF033512-2D0A-4690-BFDA-CD9738A3F196}" dt="2018-12-12T22:00:41.508" v="204" actId="478"/>
          <ac:spMkLst>
            <pc:docMk/>
            <pc:sldMk cId="2330002228" sldId="277"/>
            <ac:spMk id="2" creationId="{0B91799D-115A-43E6-BD01-D3834A7F20AF}"/>
          </ac:spMkLst>
        </pc:spChg>
        <pc:spChg chg="mod">
          <ac:chgData name="Iyer, Karthik" userId="a92d9580-26a2-4c0a-b642-7146f155ec37" providerId="ADAL" clId="{EF033512-2D0A-4690-BFDA-CD9738A3F196}" dt="2018-12-12T22:11:27.519" v="320" actId="14100"/>
          <ac:spMkLst>
            <pc:docMk/>
            <pc:sldMk cId="2330002228" sldId="277"/>
            <ac:spMk id="6" creationId="{94663266-4AC4-429E-86E4-E490A35ACCBC}"/>
          </ac:spMkLst>
        </pc:spChg>
        <pc:graphicFrameChg chg="add mod">
          <ac:chgData name="Iyer, Karthik" userId="a92d9580-26a2-4c0a-b642-7146f155ec37" providerId="ADAL" clId="{EF033512-2D0A-4690-BFDA-CD9738A3F196}" dt="2018-12-12T22:06:26.933" v="255" actId="14100"/>
          <ac:graphicFrameMkLst>
            <pc:docMk/>
            <pc:sldMk cId="2330002228" sldId="277"/>
            <ac:graphicFrameMk id="7" creationId="{522A6F0B-97F6-4801-9164-EABD976EF442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08:17.870" v="280"/>
          <ac:graphicFrameMkLst>
            <pc:docMk/>
            <pc:sldMk cId="2330002228" sldId="277"/>
            <ac:graphicFrameMk id="8" creationId="{68856701-BA4B-4804-9496-75D2E1E36EBB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19:09.546" v="523" actId="20577"/>
          <ac:graphicFrameMkLst>
            <pc:docMk/>
            <pc:sldMk cId="2330002228" sldId="277"/>
            <ac:graphicFrameMk id="9" creationId="{D86E3F06-13F4-400D-ACCD-977891FDA43A}"/>
          </ac:graphicFrameMkLst>
        </pc:graphicFrameChg>
        <pc:graphicFrameChg chg="add del mod modGraphic">
          <ac:chgData name="Iyer, Karthik" userId="a92d9580-26a2-4c0a-b642-7146f155ec37" providerId="ADAL" clId="{EF033512-2D0A-4690-BFDA-CD9738A3F196}" dt="2018-12-12T22:19:28.826" v="524" actId="478"/>
          <ac:graphicFrameMkLst>
            <pc:docMk/>
            <pc:sldMk cId="2330002228" sldId="277"/>
            <ac:graphicFrameMk id="10" creationId="{EC17AAD1-AC4F-403F-9CD7-1D8556E117E3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20:01.170" v="540" actId="113"/>
          <ac:graphicFrameMkLst>
            <pc:docMk/>
            <pc:sldMk cId="2330002228" sldId="277"/>
            <ac:graphicFrameMk id="11" creationId="{08D647FE-E5F9-4675-BF43-863AE7CE0357}"/>
          </ac:graphicFrameMkLst>
        </pc:graphicFrameChg>
      </pc:sldChg>
      <pc:sldChg chg="addSp delSp modSp add">
        <pc:chgData name="Iyer, Karthik" userId="a92d9580-26a2-4c0a-b642-7146f155ec37" providerId="ADAL" clId="{EF033512-2D0A-4690-BFDA-CD9738A3F196}" dt="2018-12-12T22:20:23.794" v="548" actId="113"/>
        <pc:sldMkLst>
          <pc:docMk/>
          <pc:sldMk cId="2604161484" sldId="278"/>
        </pc:sldMkLst>
        <pc:spChg chg="del">
          <ac:chgData name="Iyer, Karthik" userId="a92d9580-26a2-4c0a-b642-7146f155ec37" providerId="ADAL" clId="{EF033512-2D0A-4690-BFDA-CD9738A3F196}" dt="2018-12-12T22:11:10.095" v="317" actId="478"/>
          <ac:spMkLst>
            <pc:docMk/>
            <pc:sldMk cId="2604161484" sldId="278"/>
            <ac:spMk id="2" creationId="{41AC8763-E6D2-4CF1-BEDF-F7A26B4033FB}"/>
          </ac:spMkLst>
        </pc:spChg>
        <pc:spChg chg="mod">
          <ac:chgData name="Iyer, Karthik" userId="a92d9580-26a2-4c0a-b642-7146f155ec37" providerId="ADAL" clId="{EF033512-2D0A-4690-BFDA-CD9738A3F196}" dt="2018-12-12T22:11:08.630" v="316" actId="14100"/>
          <ac:spMkLst>
            <pc:docMk/>
            <pc:sldMk cId="2604161484" sldId="278"/>
            <ac:spMk id="6" creationId="{9514AFAA-99BF-4379-AEB5-72A8A58F5F01}"/>
          </ac:spMkLst>
        </pc:spChg>
        <pc:graphicFrameChg chg="add mod">
          <ac:chgData name="Iyer, Karthik" userId="a92d9580-26a2-4c0a-b642-7146f155ec37" providerId="ADAL" clId="{EF033512-2D0A-4690-BFDA-CD9738A3F196}" dt="2018-12-12T22:12:32.351" v="341" actId="14100"/>
          <ac:graphicFrameMkLst>
            <pc:docMk/>
            <pc:sldMk cId="2604161484" sldId="278"/>
            <ac:graphicFrameMk id="7" creationId="{77838AFB-C398-4E3A-9482-0FA1560785A7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20:16.698" v="544" actId="113"/>
          <ac:graphicFrameMkLst>
            <pc:docMk/>
            <pc:sldMk cId="2604161484" sldId="278"/>
            <ac:graphicFrameMk id="8" creationId="{A58718D7-05F3-4786-8CC6-573AC96745BB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13:13.384" v="354" actId="20577"/>
          <ac:graphicFrameMkLst>
            <pc:docMk/>
            <pc:sldMk cId="2604161484" sldId="278"/>
            <ac:graphicFrameMk id="9" creationId="{465F7ABA-DAB8-4445-B18C-B72D7D125BAA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20:23.794" v="548" actId="113"/>
          <ac:graphicFrameMkLst>
            <pc:docMk/>
            <pc:sldMk cId="2604161484" sldId="278"/>
            <ac:graphicFrameMk id="10" creationId="{BB4D1ED0-3EEE-4496-AC11-AB350CD9EF94}"/>
          </ac:graphicFrameMkLst>
        </pc:graphicFrameChg>
      </pc:sldChg>
      <pc:sldChg chg="addSp delSp modSp add">
        <pc:chgData name="Iyer, Karthik" userId="a92d9580-26a2-4c0a-b642-7146f155ec37" providerId="ADAL" clId="{EF033512-2D0A-4690-BFDA-CD9738A3F196}" dt="2018-12-12T22:20:45.122" v="556" actId="113"/>
        <pc:sldMkLst>
          <pc:docMk/>
          <pc:sldMk cId="2246224658" sldId="279"/>
        </pc:sldMkLst>
        <pc:spChg chg="del">
          <ac:chgData name="Iyer, Karthik" userId="a92d9580-26a2-4c0a-b642-7146f155ec37" providerId="ADAL" clId="{EF033512-2D0A-4690-BFDA-CD9738A3F196}" dt="2018-12-12T22:13:24.880" v="357" actId="478"/>
          <ac:spMkLst>
            <pc:docMk/>
            <pc:sldMk cId="2246224658" sldId="279"/>
            <ac:spMk id="2" creationId="{48679D40-D5A5-49F7-8780-8BBBB04FB1A5}"/>
          </ac:spMkLst>
        </pc:spChg>
        <pc:spChg chg="del">
          <ac:chgData name="Iyer, Karthik" userId="a92d9580-26a2-4c0a-b642-7146f155ec37" providerId="ADAL" clId="{EF033512-2D0A-4690-BFDA-CD9738A3F196}" dt="2018-12-12T22:13:23.960" v="356" actId="478"/>
          <ac:spMkLst>
            <pc:docMk/>
            <pc:sldMk cId="2246224658" sldId="279"/>
            <ac:spMk id="6" creationId="{92C3DD65-4E95-4771-A360-4674E7687DCD}"/>
          </ac:spMkLst>
        </pc:spChg>
        <pc:spChg chg="add mod">
          <ac:chgData name="Iyer, Karthik" userId="a92d9580-26a2-4c0a-b642-7146f155ec37" providerId="ADAL" clId="{EF033512-2D0A-4690-BFDA-CD9738A3F196}" dt="2018-12-12T22:13:33.232" v="360" actId="20577"/>
          <ac:spMkLst>
            <pc:docMk/>
            <pc:sldMk cId="2246224658" sldId="279"/>
            <ac:spMk id="7" creationId="{8FB989EA-CB07-4AE2-A65C-88C193DF9D8F}"/>
          </ac:spMkLst>
        </pc:spChg>
        <pc:graphicFrameChg chg="add mod">
          <ac:chgData name="Iyer, Karthik" userId="a92d9580-26a2-4c0a-b642-7146f155ec37" providerId="ADAL" clId="{EF033512-2D0A-4690-BFDA-CD9738A3F196}" dt="2018-12-12T22:14:14.279" v="379" actId="14100"/>
          <ac:graphicFrameMkLst>
            <pc:docMk/>
            <pc:sldMk cId="2246224658" sldId="279"/>
            <ac:graphicFrameMk id="8" creationId="{091A5124-8AE7-47A4-8057-6E621EE74699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20:33.218" v="552" actId="113"/>
          <ac:graphicFrameMkLst>
            <pc:docMk/>
            <pc:sldMk cId="2246224658" sldId="279"/>
            <ac:graphicFrameMk id="9" creationId="{B62010AC-F0F7-4667-8571-1EEF4662934A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15:15.888" v="404"/>
          <ac:graphicFrameMkLst>
            <pc:docMk/>
            <pc:sldMk cId="2246224658" sldId="279"/>
            <ac:graphicFrameMk id="10" creationId="{23EEFE3E-03AA-42C8-8A8D-8CF63164A8BD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20:45.122" v="556" actId="113"/>
          <ac:graphicFrameMkLst>
            <pc:docMk/>
            <pc:sldMk cId="2246224658" sldId="279"/>
            <ac:graphicFrameMk id="11" creationId="{DD975E40-2973-4DCC-935B-E31BC2F823B2}"/>
          </ac:graphicFrameMkLst>
        </pc:graphicFrameChg>
      </pc:sldChg>
      <pc:sldChg chg="addSp delSp modSp add">
        <pc:chgData name="Iyer, Karthik" userId="a92d9580-26a2-4c0a-b642-7146f155ec37" providerId="ADAL" clId="{EF033512-2D0A-4690-BFDA-CD9738A3F196}" dt="2018-12-12T22:21:05.162" v="564" actId="113"/>
        <pc:sldMkLst>
          <pc:docMk/>
          <pc:sldMk cId="3547486136" sldId="280"/>
        </pc:sldMkLst>
        <pc:spChg chg="del">
          <ac:chgData name="Iyer, Karthik" userId="a92d9580-26a2-4c0a-b642-7146f155ec37" providerId="ADAL" clId="{EF033512-2D0A-4690-BFDA-CD9738A3F196}" dt="2018-12-12T22:15:31.664" v="407" actId="478"/>
          <ac:spMkLst>
            <pc:docMk/>
            <pc:sldMk cId="3547486136" sldId="280"/>
            <ac:spMk id="2" creationId="{7558E2D9-A454-4A78-BD99-DD7A99A8B920}"/>
          </ac:spMkLst>
        </pc:spChg>
        <pc:spChg chg="del">
          <ac:chgData name="Iyer, Karthik" userId="a92d9580-26a2-4c0a-b642-7146f155ec37" providerId="ADAL" clId="{EF033512-2D0A-4690-BFDA-CD9738A3F196}" dt="2018-12-12T22:15:30.289" v="406" actId="478"/>
          <ac:spMkLst>
            <pc:docMk/>
            <pc:sldMk cId="3547486136" sldId="280"/>
            <ac:spMk id="6" creationId="{8A905E22-1F9E-4AA5-A305-1A1D5F0712BD}"/>
          </ac:spMkLst>
        </pc:spChg>
        <pc:spChg chg="add mod">
          <ac:chgData name="Iyer, Karthik" userId="a92d9580-26a2-4c0a-b642-7146f155ec37" providerId="ADAL" clId="{EF033512-2D0A-4690-BFDA-CD9738A3F196}" dt="2018-12-12T22:15:36.185" v="410" actId="20577"/>
          <ac:spMkLst>
            <pc:docMk/>
            <pc:sldMk cId="3547486136" sldId="280"/>
            <ac:spMk id="7" creationId="{BE56090D-A019-4C39-BD9F-AB0C434C0261}"/>
          </ac:spMkLst>
        </pc:spChg>
        <pc:spChg chg="add mod">
          <ac:chgData name="Iyer, Karthik" userId="a92d9580-26a2-4c0a-b642-7146f155ec37" providerId="ADAL" clId="{EF033512-2D0A-4690-BFDA-CD9738A3F196}" dt="2018-12-12T22:16:16.912" v="417" actId="14100"/>
          <ac:spMkLst>
            <pc:docMk/>
            <pc:sldMk cId="3547486136" sldId="280"/>
            <ac:spMk id="10" creationId="{B0B3ECB2-E189-48B3-9F49-7ECB7582FE95}"/>
          </ac:spMkLst>
        </pc:spChg>
        <pc:graphicFrameChg chg="add mod">
          <ac:chgData name="Iyer, Karthik" userId="a92d9580-26a2-4c0a-b642-7146f155ec37" providerId="ADAL" clId="{EF033512-2D0A-4690-BFDA-CD9738A3F196}" dt="2018-12-12T22:16:47.041" v="439" actId="20577"/>
          <ac:graphicFrameMkLst>
            <pc:docMk/>
            <pc:sldMk cId="3547486136" sldId="280"/>
            <ac:graphicFrameMk id="8" creationId="{1D548E53-A755-434C-AFA2-2867459F1286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20:59.034" v="560" actId="113"/>
          <ac:graphicFrameMkLst>
            <pc:docMk/>
            <pc:sldMk cId="3547486136" sldId="280"/>
            <ac:graphicFrameMk id="9" creationId="{F2FCA24B-D1C1-4C33-8052-873CFB171731}"/>
          </ac:graphicFrameMkLst>
        </pc:graphicFrameChg>
        <pc:graphicFrameChg chg="add mod">
          <ac:chgData name="Iyer, Karthik" userId="a92d9580-26a2-4c0a-b642-7146f155ec37" providerId="ADAL" clId="{EF033512-2D0A-4690-BFDA-CD9738A3F196}" dt="2018-12-12T22:17:25.896" v="453"/>
          <ac:graphicFrameMkLst>
            <pc:docMk/>
            <pc:sldMk cId="3547486136" sldId="280"/>
            <ac:graphicFrameMk id="11" creationId="{B33E665F-F755-4353-A7E1-BC23B982A20D}"/>
          </ac:graphicFrameMkLst>
        </pc:graphicFrameChg>
        <pc:graphicFrameChg chg="add mod modGraphic">
          <ac:chgData name="Iyer, Karthik" userId="a92d9580-26a2-4c0a-b642-7146f155ec37" providerId="ADAL" clId="{EF033512-2D0A-4690-BFDA-CD9738A3F196}" dt="2018-12-12T22:21:05.162" v="564" actId="113"/>
          <ac:graphicFrameMkLst>
            <pc:docMk/>
            <pc:sldMk cId="3547486136" sldId="280"/>
            <ac:graphicFrameMk id="12" creationId="{3E68E3B3-583A-45AD-81C8-92D232BCF804}"/>
          </ac:graphicFrameMkLst>
        </pc:graphicFrameChg>
      </pc:sldChg>
      <pc:sldChg chg="modSp add del">
        <pc:chgData name="Iyer, Karthik" userId="a92d9580-26a2-4c0a-b642-7146f155ec37" providerId="ADAL" clId="{EF033512-2D0A-4690-BFDA-CD9738A3F196}" dt="2018-12-12T22:35:55.433" v="1001" actId="2696"/>
        <pc:sldMkLst>
          <pc:docMk/>
          <pc:sldMk cId="10715905" sldId="281"/>
        </pc:sldMkLst>
        <pc:spChg chg="mod">
          <ac:chgData name="Iyer, Karthik" userId="a92d9580-26a2-4c0a-b642-7146f155ec37" providerId="ADAL" clId="{EF033512-2D0A-4690-BFDA-CD9738A3F196}" dt="2018-12-12T22:35:52.997" v="1000" actId="20577"/>
          <ac:spMkLst>
            <pc:docMk/>
            <pc:sldMk cId="10715905" sldId="281"/>
            <ac:spMk id="6" creationId="{5BF66FBA-875D-4A03-9245-77BD9B62CE2F}"/>
          </ac:spMkLst>
        </pc:spChg>
      </pc:sldChg>
      <pc:sldMasterChg chg="modSp">
        <pc:chgData name="Iyer, Karthik" userId="a92d9580-26a2-4c0a-b642-7146f155ec37" providerId="ADAL" clId="{EF033512-2D0A-4690-BFDA-CD9738A3F196}" dt="2018-12-12T22:34:50.440" v="897" actId="20577"/>
        <pc:sldMasterMkLst>
          <pc:docMk/>
          <pc:sldMasterMk cId="0" sldId="2147483648"/>
        </pc:sldMasterMkLst>
        <pc:spChg chg="mod">
          <ac:chgData name="Iyer, Karthik" userId="a92d9580-26a2-4c0a-b642-7146f155ec37" providerId="ADAL" clId="{EF033512-2D0A-4690-BFDA-CD9738A3F196}" dt="2018-12-12T22:34:50.440" v="89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6/dela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8%202.4%20RTT/delay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8%202.4%20RTT/delay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8%202.4%20RTT/delay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8%202.4%20RTT/delay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8%202.4%20RTT/delay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8%202.4%20RTT/delay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8%202.4%20RTT/delay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6/dela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6/dela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6/dela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6/dela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6/dela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6/dela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6/delay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activision-my.sharepoint.com/personal/kiyer_activision_com/Documents/Desktop/test%208%202.4%20RTT/delay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Best Effort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'[delay.xlsx]be 0'!$O$2:$O$501</c:f>
              <c:numCache>
                <c:formatCode>General</c:formatCode>
                <c:ptCount val="500"/>
                <c:pt idx="0">
                  <c:v>2.3999999999999998E-3</c:v>
                </c:pt>
                <c:pt idx="1">
                  <c:v>2.3E-3</c:v>
                </c:pt>
                <c:pt idx="2">
                  <c:v>2.2000000000000001E-3</c:v>
                </c:pt>
                <c:pt idx="3">
                  <c:v>7.7999999999999996E-3</c:v>
                </c:pt>
                <c:pt idx="4">
                  <c:v>2.7000000000000001E-3</c:v>
                </c:pt>
                <c:pt idx="5">
                  <c:v>2.3E-3</c:v>
                </c:pt>
                <c:pt idx="6">
                  <c:v>2.3E-3</c:v>
                </c:pt>
                <c:pt idx="7">
                  <c:v>2.3E-3</c:v>
                </c:pt>
                <c:pt idx="8">
                  <c:v>2.3E-3</c:v>
                </c:pt>
                <c:pt idx="9">
                  <c:v>2.3E-3</c:v>
                </c:pt>
                <c:pt idx="10">
                  <c:v>1.6000000000000001E-3</c:v>
                </c:pt>
                <c:pt idx="11">
                  <c:v>2.5000000000000001E-3</c:v>
                </c:pt>
                <c:pt idx="12">
                  <c:v>1.6999999999999999E-3</c:v>
                </c:pt>
                <c:pt idx="13">
                  <c:v>1.6999999999999999E-3</c:v>
                </c:pt>
                <c:pt idx="14">
                  <c:v>3.3999999999999998E-3</c:v>
                </c:pt>
                <c:pt idx="15">
                  <c:v>1.6999999999999999E-3</c:v>
                </c:pt>
                <c:pt idx="16">
                  <c:v>1.6000000000000001E-3</c:v>
                </c:pt>
                <c:pt idx="17">
                  <c:v>1.6000000000000001E-3</c:v>
                </c:pt>
                <c:pt idx="18">
                  <c:v>1.2999999999999999E-3</c:v>
                </c:pt>
                <c:pt idx="19">
                  <c:v>1.1999999999999999E-3</c:v>
                </c:pt>
                <c:pt idx="20">
                  <c:v>6.1000000000000004E-3</c:v>
                </c:pt>
                <c:pt idx="21">
                  <c:v>1.1999999999999999E-3</c:v>
                </c:pt>
                <c:pt idx="22">
                  <c:v>1.2999999999999999E-3</c:v>
                </c:pt>
                <c:pt idx="23">
                  <c:v>7.1000000000000004E-3</c:v>
                </c:pt>
                <c:pt idx="24">
                  <c:v>1.1999999999999999E-3</c:v>
                </c:pt>
                <c:pt idx="25">
                  <c:v>1.1000000000000001E-3</c:v>
                </c:pt>
                <c:pt idx="26">
                  <c:v>3.8999999999999998E-3</c:v>
                </c:pt>
                <c:pt idx="27">
                  <c:v>1.1000000000000001E-3</c:v>
                </c:pt>
                <c:pt idx="28">
                  <c:v>1.0800000000000001E-2</c:v>
                </c:pt>
                <c:pt idx="29">
                  <c:v>1E-3</c:v>
                </c:pt>
                <c:pt idx="30">
                  <c:v>1.1000000000000001E-3</c:v>
                </c:pt>
                <c:pt idx="31">
                  <c:v>4.4999999999999997E-3</c:v>
                </c:pt>
                <c:pt idx="32">
                  <c:v>6.7000000000000002E-3</c:v>
                </c:pt>
                <c:pt idx="33">
                  <c:v>5.7999999999999996E-3</c:v>
                </c:pt>
                <c:pt idx="34">
                  <c:v>1.1000000000000001E-3</c:v>
                </c:pt>
                <c:pt idx="35">
                  <c:v>1.2999999999999999E-3</c:v>
                </c:pt>
                <c:pt idx="36">
                  <c:v>8.9999999999999998E-4</c:v>
                </c:pt>
                <c:pt idx="37">
                  <c:v>8.0000000000000004E-4</c:v>
                </c:pt>
                <c:pt idx="38">
                  <c:v>8.9999999999999998E-4</c:v>
                </c:pt>
                <c:pt idx="39">
                  <c:v>4.7000000000000002E-3</c:v>
                </c:pt>
                <c:pt idx="40">
                  <c:v>8.9999999999999998E-4</c:v>
                </c:pt>
                <c:pt idx="41">
                  <c:v>2E-3</c:v>
                </c:pt>
                <c:pt idx="42">
                  <c:v>8.9999999999999998E-4</c:v>
                </c:pt>
                <c:pt idx="43">
                  <c:v>8.9999999999999998E-4</c:v>
                </c:pt>
                <c:pt idx="44">
                  <c:v>8.0000000000000004E-4</c:v>
                </c:pt>
                <c:pt idx="45">
                  <c:v>8.9999999999999998E-4</c:v>
                </c:pt>
                <c:pt idx="46">
                  <c:v>8.0000000000000004E-4</c:v>
                </c:pt>
                <c:pt idx="47">
                  <c:v>8.9999999999999998E-4</c:v>
                </c:pt>
                <c:pt idx="48">
                  <c:v>8.9999999999999998E-4</c:v>
                </c:pt>
                <c:pt idx="49">
                  <c:v>8.9999999999999998E-4</c:v>
                </c:pt>
                <c:pt idx="50">
                  <c:v>8.9999999999999998E-4</c:v>
                </c:pt>
                <c:pt idx="51">
                  <c:v>8.9999999999999998E-4</c:v>
                </c:pt>
                <c:pt idx="52">
                  <c:v>8.9999999999999998E-4</c:v>
                </c:pt>
                <c:pt idx="53">
                  <c:v>2.2000000000000001E-3</c:v>
                </c:pt>
                <c:pt idx="54">
                  <c:v>8.9999999999999998E-4</c:v>
                </c:pt>
                <c:pt idx="55">
                  <c:v>1.1999999999999999E-3</c:v>
                </c:pt>
                <c:pt idx="56">
                  <c:v>8.9999999999999998E-4</c:v>
                </c:pt>
                <c:pt idx="57">
                  <c:v>8.9999999999999998E-4</c:v>
                </c:pt>
                <c:pt idx="58">
                  <c:v>8.9999999999999998E-4</c:v>
                </c:pt>
                <c:pt idx="59">
                  <c:v>3.8E-3</c:v>
                </c:pt>
                <c:pt idx="60">
                  <c:v>2.0999999999999999E-3</c:v>
                </c:pt>
                <c:pt idx="61">
                  <c:v>7.1000000000000004E-3</c:v>
                </c:pt>
                <c:pt idx="62">
                  <c:v>8.0000000000000004E-4</c:v>
                </c:pt>
                <c:pt idx="63">
                  <c:v>8.9999999999999998E-4</c:v>
                </c:pt>
                <c:pt idx="64">
                  <c:v>1.1999999999999999E-3</c:v>
                </c:pt>
                <c:pt idx="65">
                  <c:v>8.9999999999999998E-4</c:v>
                </c:pt>
                <c:pt idx="66">
                  <c:v>8.9999999999999998E-4</c:v>
                </c:pt>
                <c:pt idx="67">
                  <c:v>8.0000000000000004E-4</c:v>
                </c:pt>
                <c:pt idx="68">
                  <c:v>3.2000000000000002E-3</c:v>
                </c:pt>
                <c:pt idx="69">
                  <c:v>8.0000000000000004E-4</c:v>
                </c:pt>
                <c:pt idx="70">
                  <c:v>8.0000000000000004E-4</c:v>
                </c:pt>
                <c:pt idx="71">
                  <c:v>6.9999999999999999E-4</c:v>
                </c:pt>
                <c:pt idx="72">
                  <c:v>8.9999999999999998E-4</c:v>
                </c:pt>
                <c:pt idx="73">
                  <c:v>8.9999999999999998E-4</c:v>
                </c:pt>
                <c:pt idx="74">
                  <c:v>8.9999999999999998E-4</c:v>
                </c:pt>
                <c:pt idx="75">
                  <c:v>8.0000000000000004E-4</c:v>
                </c:pt>
                <c:pt idx="76">
                  <c:v>6.4999999999999997E-3</c:v>
                </c:pt>
                <c:pt idx="77">
                  <c:v>5.1999999999999998E-3</c:v>
                </c:pt>
                <c:pt idx="78">
                  <c:v>6.9999999999999999E-4</c:v>
                </c:pt>
                <c:pt idx="79">
                  <c:v>8.0000000000000004E-4</c:v>
                </c:pt>
                <c:pt idx="80">
                  <c:v>8.9999999999999998E-4</c:v>
                </c:pt>
                <c:pt idx="81">
                  <c:v>8.9999999999999998E-4</c:v>
                </c:pt>
                <c:pt idx="82">
                  <c:v>8.0000000000000004E-4</c:v>
                </c:pt>
                <c:pt idx="83">
                  <c:v>8.0000000000000004E-4</c:v>
                </c:pt>
                <c:pt idx="84">
                  <c:v>8.9999999999999998E-4</c:v>
                </c:pt>
                <c:pt idx="85">
                  <c:v>8.9999999999999998E-4</c:v>
                </c:pt>
                <c:pt idx="86">
                  <c:v>8.9999999999999998E-4</c:v>
                </c:pt>
                <c:pt idx="87">
                  <c:v>8.0000000000000004E-4</c:v>
                </c:pt>
                <c:pt idx="88">
                  <c:v>8.9999999999999998E-4</c:v>
                </c:pt>
                <c:pt idx="89">
                  <c:v>8.9999999999999998E-4</c:v>
                </c:pt>
                <c:pt idx="90">
                  <c:v>8.9999999999999998E-4</c:v>
                </c:pt>
                <c:pt idx="91">
                  <c:v>8.9999999999999998E-4</c:v>
                </c:pt>
                <c:pt idx="92">
                  <c:v>6.9999999999999999E-4</c:v>
                </c:pt>
                <c:pt idx="93">
                  <c:v>6.9999999999999999E-4</c:v>
                </c:pt>
                <c:pt idx="94">
                  <c:v>8.9999999999999998E-4</c:v>
                </c:pt>
                <c:pt idx="95">
                  <c:v>1.1999999999999999E-3</c:v>
                </c:pt>
                <c:pt idx="96">
                  <c:v>2E-3</c:v>
                </c:pt>
                <c:pt idx="97">
                  <c:v>8.9999999999999998E-4</c:v>
                </c:pt>
                <c:pt idx="98">
                  <c:v>8.9999999999999998E-4</c:v>
                </c:pt>
                <c:pt idx="99">
                  <c:v>8.9999999999999998E-4</c:v>
                </c:pt>
                <c:pt idx="100">
                  <c:v>4.1999999999999997E-3</c:v>
                </c:pt>
                <c:pt idx="101">
                  <c:v>8.0000000000000004E-4</c:v>
                </c:pt>
                <c:pt idx="102">
                  <c:v>2.0999999999999999E-3</c:v>
                </c:pt>
                <c:pt idx="103">
                  <c:v>8.9999999999999998E-4</c:v>
                </c:pt>
                <c:pt idx="104">
                  <c:v>8.0000000000000004E-4</c:v>
                </c:pt>
                <c:pt idx="105">
                  <c:v>8.9999999999999998E-4</c:v>
                </c:pt>
                <c:pt idx="106">
                  <c:v>4.1000000000000003E-3</c:v>
                </c:pt>
                <c:pt idx="107">
                  <c:v>8.9999999999999998E-4</c:v>
                </c:pt>
                <c:pt idx="108">
                  <c:v>1.4E-3</c:v>
                </c:pt>
                <c:pt idx="109">
                  <c:v>8.9999999999999998E-4</c:v>
                </c:pt>
                <c:pt idx="110">
                  <c:v>8.9999999999999998E-4</c:v>
                </c:pt>
                <c:pt idx="111">
                  <c:v>8.9999999999999998E-4</c:v>
                </c:pt>
                <c:pt idx="112">
                  <c:v>8.9999999999999998E-4</c:v>
                </c:pt>
                <c:pt idx="113">
                  <c:v>2.8E-3</c:v>
                </c:pt>
                <c:pt idx="114">
                  <c:v>8.9999999999999998E-4</c:v>
                </c:pt>
                <c:pt idx="115">
                  <c:v>4.4000000000000003E-3</c:v>
                </c:pt>
                <c:pt idx="116">
                  <c:v>1.1999999999999999E-3</c:v>
                </c:pt>
                <c:pt idx="117">
                  <c:v>8.9999999999999998E-4</c:v>
                </c:pt>
                <c:pt idx="118">
                  <c:v>8.9999999999999998E-4</c:v>
                </c:pt>
                <c:pt idx="119">
                  <c:v>8.9999999999999998E-4</c:v>
                </c:pt>
                <c:pt idx="120">
                  <c:v>5.4999999999999997E-3</c:v>
                </c:pt>
                <c:pt idx="121">
                  <c:v>8.9999999999999998E-4</c:v>
                </c:pt>
                <c:pt idx="122">
                  <c:v>8.9999999999999998E-4</c:v>
                </c:pt>
                <c:pt idx="123">
                  <c:v>8.0000000000000004E-4</c:v>
                </c:pt>
                <c:pt idx="124">
                  <c:v>6.9999999999999999E-4</c:v>
                </c:pt>
                <c:pt idx="125">
                  <c:v>6.7999999999999996E-3</c:v>
                </c:pt>
                <c:pt idx="126">
                  <c:v>8.9999999999999998E-4</c:v>
                </c:pt>
                <c:pt idx="127">
                  <c:v>1.1999999999999999E-3</c:v>
                </c:pt>
                <c:pt idx="128">
                  <c:v>7.9000000000000008E-3</c:v>
                </c:pt>
                <c:pt idx="129">
                  <c:v>8.9999999999999998E-4</c:v>
                </c:pt>
                <c:pt idx="130">
                  <c:v>8.0000000000000004E-4</c:v>
                </c:pt>
                <c:pt idx="131">
                  <c:v>8.0000000000000004E-4</c:v>
                </c:pt>
                <c:pt idx="132">
                  <c:v>1.1999999999999999E-3</c:v>
                </c:pt>
                <c:pt idx="133">
                  <c:v>8.0000000000000004E-4</c:v>
                </c:pt>
                <c:pt idx="134">
                  <c:v>4.1999999999999997E-3</c:v>
                </c:pt>
                <c:pt idx="135">
                  <c:v>8.6999999999999994E-3</c:v>
                </c:pt>
                <c:pt idx="136">
                  <c:v>8.9999999999999998E-4</c:v>
                </c:pt>
                <c:pt idx="137">
                  <c:v>8.0000000000000004E-4</c:v>
                </c:pt>
                <c:pt idx="138">
                  <c:v>7.4999999999999997E-3</c:v>
                </c:pt>
                <c:pt idx="139">
                  <c:v>8.0000000000000004E-4</c:v>
                </c:pt>
                <c:pt idx="140">
                  <c:v>8.0000000000000004E-4</c:v>
                </c:pt>
                <c:pt idx="141">
                  <c:v>8.0000000000000004E-4</c:v>
                </c:pt>
                <c:pt idx="142">
                  <c:v>8.9999999999999998E-4</c:v>
                </c:pt>
                <c:pt idx="143">
                  <c:v>1.8E-3</c:v>
                </c:pt>
                <c:pt idx="144">
                  <c:v>1.6299999999999999E-2</c:v>
                </c:pt>
                <c:pt idx="145">
                  <c:v>8.9999999999999998E-4</c:v>
                </c:pt>
                <c:pt idx="146">
                  <c:v>8.0000000000000004E-4</c:v>
                </c:pt>
                <c:pt idx="147">
                  <c:v>8.0000000000000004E-4</c:v>
                </c:pt>
                <c:pt idx="148">
                  <c:v>8.0000000000000004E-4</c:v>
                </c:pt>
                <c:pt idx="149">
                  <c:v>1.2999999999999999E-2</c:v>
                </c:pt>
                <c:pt idx="150">
                  <c:v>8.0000000000000004E-4</c:v>
                </c:pt>
                <c:pt idx="151">
                  <c:v>8.0000000000000004E-4</c:v>
                </c:pt>
                <c:pt idx="152">
                  <c:v>4.3E-3</c:v>
                </c:pt>
                <c:pt idx="153">
                  <c:v>1.5E-3</c:v>
                </c:pt>
                <c:pt idx="154">
                  <c:v>6.8999999999999999E-3</c:v>
                </c:pt>
                <c:pt idx="155">
                  <c:v>6.1000000000000004E-3</c:v>
                </c:pt>
                <c:pt idx="156">
                  <c:v>8.0000000000000004E-4</c:v>
                </c:pt>
                <c:pt idx="157">
                  <c:v>8.0000000000000004E-4</c:v>
                </c:pt>
                <c:pt idx="158">
                  <c:v>6.1000000000000004E-3</c:v>
                </c:pt>
                <c:pt idx="159">
                  <c:v>5.1000000000000004E-3</c:v>
                </c:pt>
                <c:pt idx="160">
                  <c:v>8.0000000000000004E-4</c:v>
                </c:pt>
                <c:pt idx="161">
                  <c:v>8.9999999999999998E-4</c:v>
                </c:pt>
                <c:pt idx="162">
                  <c:v>8.0000000000000004E-4</c:v>
                </c:pt>
                <c:pt idx="163">
                  <c:v>3.5000000000000001E-3</c:v>
                </c:pt>
                <c:pt idx="164">
                  <c:v>1.1999999999999999E-3</c:v>
                </c:pt>
                <c:pt idx="165">
                  <c:v>8.0000000000000004E-4</c:v>
                </c:pt>
                <c:pt idx="166">
                  <c:v>1.1999999999999999E-3</c:v>
                </c:pt>
                <c:pt idx="167">
                  <c:v>8.0000000000000004E-4</c:v>
                </c:pt>
                <c:pt idx="168">
                  <c:v>8.9999999999999998E-4</c:v>
                </c:pt>
                <c:pt idx="169">
                  <c:v>8.9999999999999998E-4</c:v>
                </c:pt>
                <c:pt idx="170">
                  <c:v>1.1999999999999999E-3</c:v>
                </c:pt>
                <c:pt idx="171">
                  <c:v>1.5E-3</c:v>
                </c:pt>
                <c:pt idx="172">
                  <c:v>8.0000000000000004E-4</c:v>
                </c:pt>
                <c:pt idx="173">
                  <c:v>3.3999999999999998E-3</c:v>
                </c:pt>
                <c:pt idx="174">
                  <c:v>1.9E-3</c:v>
                </c:pt>
                <c:pt idx="175">
                  <c:v>6.8999999999999999E-3</c:v>
                </c:pt>
                <c:pt idx="176">
                  <c:v>8.0000000000000004E-4</c:v>
                </c:pt>
                <c:pt idx="177">
                  <c:v>8.0000000000000004E-4</c:v>
                </c:pt>
                <c:pt idx="178">
                  <c:v>8.9999999999999998E-4</c:v>
                </c:pt>
                <c:pt idx="179">
                  <c:v>8.0000000000000004E-4</c:v>
                </c:pt>
                <c:pt idx="180">
                  <c:v>1.2999999999999999E-3</c:v>
                </c:pt>
                <c:pt idx="181">
                  <c:v>1.1000000000000001E-3</c:v>
                </c:pt>
                <c:pt idx="182">
                  <c:v>2.3999999999999998E-3</c:v>
                </c:pt>
                <c:pt idx="183">
                  <c:v>8.0000000000000004E-4</c:v>
                </c:pt>
                <c:pt idx="184">
                  <c:v>1.6000000000000001E-3</c:v>
                </c:pt>
                <c:pt idx="185">
                  <c:v>8.0000000000000004E-4</c:v>
                </c:pt>
                <c:pt idx="186">
                  <c:v>8.0000000000000004E-4</c:v>
                </c:pt>
                <c:pt idx="187">
                  <c:v>8.0000000000000004E-4</c:v>
                </c:pt>
                <c:pt idx="188">
                  <c:v>1.1000000000000001E-3</c:v>
                </c:pt>
                <c:pt idx="189">
                  <c:v>3.0000000000000001E-3</c:v>
                </c:pt>
                <c:pt idx="190">
                  <c:v>8.0000000000000004E-4</c:v>
                </c:pt>
                <c:pt idx="191">
                  <c:v>8.0000000000000004E-4</c:v>
                </c:pt>
                <c:pt idx="192">
                  <c:v>8.9999999999999998E-4</c:v>
                </c:pt>
                <c:pt idx="193">
                  <c:v>8.9999999999999998E-4</c:v>
                </c:pt>
                <c:pt idx="194">
                  <c:v>8.0000000000000004E-4</c:v>
                </c:pt>
                <c:pt idx="195">
                  <c:v>3.0000000000000001E-3</c:v>
                </c:pt>
                <c:pt idx="196">
                  <c:v>1.04E-2</c:v>
                </c:pt>
                <c:pt idx="197">
                  <c:v>5.7999999999999996E-3</c:v>
                </c:pt>
                <c:pt idx="198">
                  <c:v>3.0000000000000001E-3</c:v>
                </c:pt>
                <c:pt idx="199">
                  <c:v>8.9999999999999998E-4</c:v>
                </c:pt>
                <c:pt idx="200">
                  <c:v>8.0000000000000004E-4</c:v>
                </c:pt>
                <c:pt idx="201">
                  <c:v>8.9999999999999998E-4</c:v>
                </c:pt>
                <c:pt idx="202">
                  <c:v>1.1999999999999999E-3</c:v>
                </c:pt>
                <c:pt idx="203">
                  <c:v>7.1000000000000004E-3</c:v>
                </c:pt>
                <c:pt idx="204">
                  <c:v>8.0000000000000004E-4</c:v>
                </c:pt>
                <c:pt idx="205">
                  <c:v>4.5999999999999999E-3</c:v>
                </c:pt>
                <c:pt idx="206">
                  <c:v>1.2999999999999999E-3</c:v>
                </c:pt>
                <c:pt idx="207">
                  <c:v>1.8E-3</c:v>
                </c:pt>
                <c:pt idx="208">
                  <c:v>8.0000000000000004E-4</c:v>
                </c:pt>
                <c:pt idx="209">
                  <c:v>2.5999999999999999E-3</c:v>
                </c:pt>
                <c:pt idx="210">
                  <c:v>8.0000000000000004E-4</c:v>
                </c:pt>
                <c:pt idx="211">
                  <c:v>8.0000000000000004E-4</c:v>
                </c:pt>
                <c:pt idx="212">
                  <c:v>5.1999999999999998E-3</c:v>
                </c:pt>
                <c:pt idx="213">
                  <c:v>6.7999999999999996E-3</c:v>
                </c:pt>
                <c:pt idx="214">
                  <c:v>8.9999999999999998E-4</c:v>
                </c:pt>
                <c:pt idx="215">
                  <c:v>5.3E-3</c:v>
                </c:pt>
                <c:pt idx="216">
                  <c:v>5.7000000000000002E-3</c:v>
                </c:pt>
                <c:pt idx="217">
                  <c:v>8.9999999999999998E-4</c:v>
                </c:pt>
                <c:pt idx="218">
                  <c:v>1.1000000000000001E-3</c:v>
                </c:pt>
                <c:pt idx="219">
                  <c:v>8.0000000000000004E-4</c:v>
                </c:pt>
                <c:pt idx="220">
                  <c:v>8.9999999999999998E-4</c:v>
                </c:pt>
                <c:pt idx="221">
                  <c:v>3.3E-3</c:v>
                </c:pt>
                <c:pt idx="222">
                  <c:v>5.7000000000000002E-3</c:v>
                </c:pt>
                <c:pt idx="223">
                  <c:v>8.0000000000000004E-4</c:v>
                </c:pt>
                <c:pt idx="224">
                  <c:v>8.0000000000000004E-4</c:v>
                </c:pt>
                <c:pt idx="225">
                  <c:v>8.0000000000000004E-4</c:v>
                </c:pt>
                <c:pt idx="226">
                  <c:v>8.0000000000000004E-4</c:v>
                </c:pt>
                <c:pt idx="227">
                  <c:v>8.9999999999999998E-4</c:v>
                </c:pt>
                <c:pt idx="228">
                  <c:v>8.0000000000000004E-4</c:v>
                </c:pt>
                <c:pt idx="229">
                  <c:v>8.0000000000000004E-4</c:v>
                </c:pt>
                <c:pt idx="230">
                  <c:v>8.0000000000000004E-4</c:v>
                </c:pt>
                <c:pt idx="231">
                  <c:v>1.1000000000000001E-3</c:v>
                </c:pt>
                <c:pt idx="232">
                  <c:v>1.4E-3</c:v>
                </c:pt>
                <c:pt idx="233">
                  <c:v>4.3E-3</c:v>
                </c:pt>
                <c:pt idx="234">
                  <c:v>7.0000000000000001E-3</c:v>
                </c:pt>
                <c:pt idx="235">
                  <c:v>8.0000000000000004E-4</c:v>
                </c:pt>
                <c:pt idx="236">
                  <c:v>8.0000000000000004E-4</c:v>
                </c:pt>
                <c:pt idx="237">
                  <c:v>1.1000000000000001E-3</c:v>
                </c:pt>
                <c:pt idx="238">
                  <c:v>1.8E-3</c:v>
                </c:pt>
                <c:pt idx="239">
                  <c:v>1.1999999999999999E-3</c:v>
                </c:pt>
                <c:pt idx="240">
                  <c:v>1.8E-3</c:v>
                </c:pt>
                <c:pt idx="241">
                  <c:v>8.9999999999999998E-4</c:v>
                </c:pt>
                <c:pt idx="242">
                  <c:v>6.0000000000000001E-3</c:v>
                </c:pt>
                <c:pt idx="243">
                  <c:v>1.1000000000000001E-3</c:v>
                </c:pt>
                <c:pt idx="244">
                  <c:v>8.0000000000000004E-4</c:v>
                </c:pt>
                <c:pt idx="245">
                  <c:v>8.0000000000000004E-4</c:v>
                </c:pt>
                <c:pt idx="246">
                  <c:v>5.8999999999999999E-3</c:v>
                </c:pt>
                <c:pt idx="247">
                  <c:v>8.0000000000000004E-4</c:v>
                </c:pt>
                <c:pt idx="248">
                  <c:v>3.8999999999999998E-3</c:v>
                </c:pt>
                <c:pt idx="249">
                  <c:v>6.1999999999999998E-3</c:v>
                </c:pt>
                <c:pt idx="250">
                  <c:v>3.3999999999999998E-3</c:v>
                </c:pt>
                <c:pt idx="251">
                  <c:v>6.1000000000000004E-3</c:v>
                </c:pt>
                <c:pt idx="252">
                  <c:v>6.9999999999999999E-4</c:v>
                </c:pt>
                <c:pt idx="253">
                  <c:v>8.0000000000000004E-4</c:v>
                </c:pt>
                <c:pt idx="254">
                  <c:v>8.0000000000000004E-4</c:v>
                </c:pt>
                <c:pt idx="255">
                  <c:v>8.9999999999999998E-4</c:v>
                </c:pt>
                <c:pt idx="256">
                  <c:v>1.1999999999999999E-3</c:v>
                </c:pt>
                <c:pt idx="257">
                  <c:v>1.6999999999999999E-3</c:v>
                </c:pt>
                <c:pt idx="258">
                  <c:v>6.9999999999999999E-4</c:v>
                </c:pt>
                <c:pt idx="259">
                  <c:v>6.9999999999999999E-4</c:v>
                </c:pt>
                <c:pt idx="260">
                  <c:v>8.0000000000000004E-4</c:v>
                </c:pt>
                <c:pt idx="261">
                  <c:v>8.0000000000000004E-4</c:v>
                </c:pt>
                <c:pt idx="262">
                  <c:v>8.0000000000000004E-4</c:v>
                </c:pt>
                <c:pt idx="263">
                  <c:v>2.5999999999999999E-3</c:v>
                </c:pt>
                <c:pt idx="264">
                  <c:v>8.9999999999999998E-4</c:v>
                </c:pt>
                <c:pt idx="265">
                  <c:v>8.0000000000000004E-4</c:v>
                </c:pt>
                <c:pt idx="266">
                  <c:v>8.0000000000000004E-4</c:v>
                </c:pt>
                <c:pt idx="267">
                  <c:v>8.0000000000000004E-4</c:v>
                </c:pt>
                <c:pt idx="268">
                  <c:v>1.1999999999999999E-3</c:v>
                </c:pt>
                <c:pt idx="269">
                  <c:v>8.0000000000000004E-4</c:v>
                </c:pt>
                <c:pt idx="270">
                  <c:v>5.4999999999999997E-3</c:v>
                </c:pt>
                <c:pt idx="271">
                  <c:v>2E-3</c:v>
                </c:pt>
                <c:pt idx="272">
                  <c:v>4.1000000000000003E-3</c:v>
                </c:pt>
                <c:pt idx="273">
                  <c:v>8.9999999999999998E-4</c:v>
                </c:pt>
                <c:pt idx="274">
                  <c:v>1.1999999999999999E-3</c:v>
                </c:pt>
                <c:pt idx="275">
                  <c:v>8.9999999999999998E-4</c:v>
                </c:pt>
                <c:pt idx="276">
                  <c:v>8.0000000000000004E-4</c:v>
                </c:pt>
                <c:pt idx="277">
                  <c:v>1.1999999999999999E-3</c:v>
                </c:pt>
                <c:pt idx="278">
                  <c:v>8.9999999999999998E-4</c:v>
                </c:pt>
                <c:pt idx="279">
                  <c:v>3.3E-3</c:v>
                </c:pt>
                <c:pt idx="280">
                  <c:v>3.2000000000000002E-3</c:v>
                </c:pt>
                <c:pt idx="281">
                  <c:v>3.8E-3</c:v>
                </c:pt>
                <c:pt idx="282">
                  <c:v>8.0000000000000004E-4</c:v>
                </c:pt>
                <c:pt idx="283">
                  <c:v>1.1999999999999999E-3</c:v>
                </c:pt>
                <c:pt idx="284">
                  <c:v>8.9999999999999998E-4</c:v>
                </c:pt>
                <c:pt idx="285">
                  <c:v>8.0000000000000004E-4</c:v>
                </c:pt>
                <c:pt idx="286">
                  <c:v>8.0000000000000004E-4</c:v>
                </c:pt>
                <c:pt idx="287">
                  <c:v>5.5999999999999999E-3</c:v>
                </c:pt>
                <c:pt idx="288">
                  <c:v>2E-3</c:v>
                </c:pt>
                <c:pt idx="289">
                  <c:v>8.0000000000000004E-4</c:v>
                </c:pt>
                <c:pt idx="290">
                  <c:v>7.3000000000000001E-3</c:v>
                </c:pt>
                <c:pt idx="291">
                  <c:v>8.0000000000000004E-4</c:v>
                </c:pt>
                <c:pt idx="292">
                  <c:v>8.0000000000000004E-4</c:v>
                </c:pt>
                <c:pt idx="293">
                  <c:v>8.9999999999999998E-4</c:v>
                </c:pt>
                <c:pt idx="294">
                  <c:v>7.6E-3</c:v>
                </c:pt>
                <c:pt idx="295">
                  <c:v>1.2999999999999999E-3</c:v>
                </c:pt>
                <c:pt idx="296">
                  <c:v>8.9999999999999998E-4</c:v>
                </c:pt>
                <c:pt idx="297">
                  <c:v>8.0000000000000004E-4</c:v>
                </c:pt>
                <c:pt idx="298">
                  <c:v>8.0000000000000004E-4</c:v>
                </c:pt>
                <c:pt idx="299">
                  <c:v>8.0000000000000004E-4</c:v>
                </c:pt>
                <c:pt idx="300">
                  <c:v>8.0000000000000004E-4</c:v>
                </c:pt>
                <c:pt idx="301">
                  <c:v>8.0000000000000004E-4</c:v>
                </c:pt>
                <c:pt idx="302">
                  <c:v>1.1999999999999999E-3</c:v>
                </c:pt>
                <c:pt idx="303">
                  <c:v>8.0000000000000004E-4</c:v>
                </c:pt>
                <c:pt idx="304">
                  <c:v>5.1000000000000004E-3</c:v>
                </c:pt>
                <c:pt idx="305">
                  <c:v>1.1000000000000001E-3</c:v>
                </c:pt>
                <c:pt idx="306">
                  <c:v>7.7000000000000002E-3</c:v>
                </c:pt>
                <c:pt idx="307">
                  <c:v>4.3E-3</c:v>
                </c:pt>
                <c:pt idx="308">
                  <c:v>8.9999999999999998E-4</c:v>
                </c:pt>
                <c:pt idx="309">
                  <c:v>6.9999999999999999E-4</c:v>
                </c:pt>
                <c:pt idx="310">
                  <c:v>2.5000000000000001E-3</c:v>
                </c:pt>
                <c:pt idx="311">
                  <c:v>8.0000000000000004E-4</c:v>
                </c:pt>
                <c:pt idx="312">
                  <c:v>2.2000000000000001E-3</c:v>
                </c:pt>
                <c:pt idx="313">
                  <c:v>5.4000000000000003E-3</c:v>
                </c:pt>
                <c:pt idx="314">
                  <c:v>8.0000000000000004E-4</c:v>
                </c:pt>
                <c:pt idx="315">
                  <c:v>8.0000000000000004E-4</c:v>
                </c:pt>
                <c:pt idx="316">
                  <c:v>6.9999999999999999E-4</c:v>
                </c:pt>
                <c:pt idx="317">
                  <c:v>8.0000000000000004E-4</c:v>
                </c:pt>
                <c:pt idx="318">
                  <c:v>2E-3</c:v>
                </c:pt>
                <c:pt idx="319">
                  <c:v>1.1999999999999999E-3</c:v>
                </c:pt>
                <c:pt idx="320">
                  <c:v>6.9999999999999999E-4</c:v>
                </c:pt>
                <c:pt idx="321">
                  <c:v>5.0000000000000001E-3</c:v>
                </c:pt>
                <c:pt idx="322">
                  <c:v>7.7000000000000002E-3</c:v>
                </c:pt>
                <c:pt idx="323">
                  <c:v>8.3999999999999995E-3</c:v>
                </c:pt>
                <c:pt idx="324">
                  <c:v>1.2999999999999999E-3</c:v>
                </c:pt>
                <c:pt idx="325">
                  <c:v>8.0000000000000004E-4</c:v>
                </c:pt>
                <c:pt idx="326">
                  <c:v>1.1000000000000001E-3</c:v>
                </c:pt>
                <c:pt idx="327">
                  <c:v>8.0000000000000004E-4</c:v>
                </c:pt>
                <c:pt idx="328">
                  <c:v>8.9999999999999998E-4</c:v>
                </c:pt>
                <c:pt idx="329">
                  <c:v>4.4999999999999997E-3</c:v>
                </c:pt>
                <c:pt idx="330">
                  <c:v>1.8E-3</c:v>
                </c:pt>
                <c:pt idx="331">
                  <c:v>5.4000000000000003E-3</c:v>
                </c:pt>
                <c:pt idx="332">
                  <c:v>1E-3</c:v>
                </c:pt>
                <c:pt idx="333">
                  <c:v>8.9999999999999998E-4</c:v>
                </c:pt>
                <c:pt idx="334">
                  <c:v>2.8E-3</c:v>
                </c:pt>
                <c:pt idx="335">
                  <c:v>8.9999999999999998E-4</c:v>
                </c:pt>
                <c:pt idx="336">
                  <c:v>1.4E-3</c:v>
                </c:pt>
                <c:pt idx="337">
                  <c:v>8.0000000000000004E-4</c:v>
                </c:pt>
                <c:pt idx="338">
                  <c:v>8.0000000000000004E-4</c:v>
                </c:pt>
                <c:pt idx="339">
                  <c:v>8.0000000000000004E-4</c:v>
                </c:pt>
                <c:pt idx="340">
                  <c:v>8.0000000000000004E-4</c:v>
                </c:pt>
                <c:pt idx="341">
                  <c:v>8.0000000000000004E-4</c:v>
                </c:pt>
                <c:pt idx="342">
                  <c:v>8.9999999999999998E-4</c:v>
                </c:pt>
                <c:pt idx="343">
                  <c:v>8.0000000000000004E-4</c:v>
                </c:pt>
                <c:pt idx="344">
                  <c:v>8.0000000000000004E-4</c:v>
                </c:pt>
                <c:pt idx="345">
                  <c:v>8.0000000000000004E-4</c:v>
                </c:pt>
                <c:pt idx="346">
                  <c:v>2.7000000000000001E-3</c:v>
                </c:pt>
                <c:pt idx="347">
                  <c:v>8.0000000000000004E-4</c:v>
                </c:pt>
                <c:pt idx="348">
                  <c:v>1.1000000000000001E-3</c:v>
                </c:pt>
                <c:pt idx="349">
                  <c:v>4.7999999999999996E-3</c:v>
                </c:pt>
                <c:pt idx="350">
                  <c:v>1.6999999999999999E-3</c:v>
                </c:pt>
                <c:pt idx="351">
                  <c:v>1.4E-3</c:v>
                </c:pt>
                <c:pt idx="352">
                  <c:v>2.3E-3</c:v>
                </c:pt>
                <c:pt idx="353">
                  <c:v>8.0000000000000004E-4</c:v>
                </c:pt>
                <c:pt idx="354">
                  <c:v>8.0000000000000004E-4</c:v>
                </c:pt>
                <c:pt idx="355">
                  <c:v>8.9999999999999998E-4</c:v>
                </c:pt>
                <c:pt idx="356">
                  <c:v>1.2999999999999999E-3</c:v>
                </c:pt>
                <c:pt idx="357">
                  <c:v>2.0999999999999999E-3</c:v>
                </c:pt>
                <c:pt idx="358">
                  <c:v>1.4E-3</c:v>
                </c:pt>
                <c:pt idx="359">
                  <c:v>1.1999999999999999E-3</c:v>
                </c:pt>
                <c:pt idx="360">
                  <c:v>1.1999999999999999E-3</c:v>
                </c:pt>
                <c:pt idx="361">
                  <c:v>8.0000000000000004E-4</c:v>
                </c:pt>
                <c:pt idx="362">
                  <c:v>8.0000000000000004E-4</c:v>
                </c:pt>
                <c:pt idx="363">
                  <c:v>1.6000000000000001E-3</c:v>
                </c:pt>
                <c:pt idx="364">
                  <c:v>8.0000000000000004E-4</c:v>
                </c:pt>
                <c:pt idx="365">
                  <c:v>8.0000000000000004E-4</c:v>
                </c:pt>
                <c:pt idx="366">
                  <c:v>1.1999999999999999E-3</c:v>
                </c:pt>
                <c:pt idx="367">
                  <c:v>4.8999999999999998E-3</c:v>
                </c:pt>
                <c:pt idx="368">
                  <c:v>7.7999999999999996E-3</c:v>
                </c:pt>
                <c:pt idx="369">
                  <c:v>8.0000000000000004E-4</c:v>
                </c:pt>
                <c:pt idx="370">
                  <c:v>1.1999999999999999E-3</c:v>
                </c:pt>
                <c:pt idx="371">
                  <c:v>1.2999999999999999E-3</c:v>
                </c:pt>
                <c:pt idx="372">
                  <c:v>1.8E-3</c:v>
                </c:pt>
                <c:pt idx="373">
                  <c:v>1.1999999999999999E-3</c:v>
                </c:pt>
                <c:pt idx="374">
                  <c:v>7.6E-3</c:v>
                </c:pt>
                <c:pt idx="375">
                  <c:v>8.0000000000000004E-4</c:v>
                </c:pt>
                <c:pt idx="376">
                  <c:v>2.8E-3</c:v>
                </c:pt>
                <c:pt idx="377">
                  <c:v>8.0000000000000004E-4</c:v>
                </c:pt>
                <c:pt idx="378">
                  <c:v>1.1000000000000001E-3</c:v>
                </c:pt>
                <c:pt idx="379">
                  <c:v>8.0000000000000004E-4</c:v>
                </c:pt>
                <c:pt idx="380">
                  <c:v>6.7999999999999996E-3</c:v>
                </c:pt>
                <c:pt idx="381">
                  <c:v>1.1999999999999999E-3</c:v>
                </c:pt>
                <c:pt idx="382">
                  <c:v>8.0000000000000004E-4</c:v>
                </c:pt>
                <c:pt idx="383">
                  <c:v>1.1000000000000001E-3</c:v>
                </c:pt>
                <c:pt idx="384">
                  <c:v>1.2800000000000001E-2</c:v>
                </c:pt>
                <c:pt idx="385">
                  <c:v>2.5000000000000001E-3</c:v>
                </c:pt>
                <c:pt idx="386">
                  <c:v>1.1999999999999999E-3</c:v>
                </c:pt>
                <c:pt idx="387">
                  <c:v>1.1999999999999999E-3</c:v>
                </c:pt>
                <c:pt idx="388">
                  <c:v>1E-3</c:v>
                </c:pt>
                <c:pt idx="389">
                  <c:v>8.0000000000000004E-4</c:v>
                </c:pt>
                <c:pt idx="390">
                  <c:v>1E-3</c:v>
                </c:pt>
                <c:pt idx="391">
                  <c:v>1.5E-3</c:v>
                </c:pt>
                <c:pt idx="392">
                  <c:v>5.5999999999999999E-3</c:v>
                </c:pt>
                <c:pt idx="393">
                  <c:v>8.0000000000000004E-4</c:v>
                </c:pt>
                <c:pt idx="394">
                  <c:v>8.0000000000000004E-4</c:v>
                </c:pt>
                <c:pt idx="395">
                  <c:v>8.0000000000000004E-4</c:v>
                </c:pt>
                <c:pt idx="396">
                  <c:v>2.3999999999999998E-3</c:v>
                </c:pt>
                <c:pt idx="397">
                  <c:v>5.1000000000000004E-3</c:v>
                </c:pt>
                <c:pt idx="398">
                  <c:v>5.8999999999999999E-3</c:v>
                </c:pt>
                <c:pt idx="399">
                  <c:v>8.0000000000000004E-4</c:v>
                </c:pt>
                <c:pt idx="400">
                  <c:v>6.4000000000000003E-3</c:v>
                </c:pt>
                <c:pt idx="401">
                  <c:v>1.6999999999999999E-3</c:v>
                </c:pt>
                <c:pt idx="402">
                  <c:v>2.3999999999999998E-3</c:v>
                </c:pt>
                <c:pt idx="403">
                  <c:v>8.0000000000000004E-4</c:v>
                </c:pt>
                <c:pt idx="404">
                  <c:v>8.0000000000000004E-4</c:v>
                </c:pt>
                <c:pt idx="405">
                  <c:v>8.9999999999999998E-4</c:v>
                </c:pt>
                <c:pt idx="406">
                  <c:v>1.5E-3</c:v>
                </c:pt>
                <c:pt idx="407">
                  <c:v>8.0000000000000004E-4</c:v>
                </c:pt>
                <c:pt idx="408">
                  <c:v>1E-3</c:v>
                </c:pt>
                <c:pt idx="409">
                  <c:v>1.6999999999999999E-3</c:v>
                </c:pt>
                <c:pt idx="410">
                  <c:v>1.4E-3</c:v>
                </c:pt>
                <c:pt idx="411">
                  <c:v>1.5E-3</c:v>
                </c:pt>
                <c:pt idx="412">
                  <c:v>8.0000000000000004E-4</c:v>
                </c:pt>
                <c:pt idx="413">
                  <c:v>5.0000000000000001E-3</c:v>
                </c:pt>
                <c:pt idx="414">
                  <c:v>8.0000000000000004E-4</c:v>
                </c:pt>
                <c:pt idx="415">
                  <c:v>8.0000000000000004E-4</c:v>
                </c:pt>
                <c:pt idx="416">
                  <c:v>8.0000000000000004E-4</c:v>
                </c:pt>
                <c:pt idx="417">
                  <c:v>8.0000000000000004E-4</c:v>
                </c:pt>
                <c:pt idx="418">
                  <c:v>8.0000000000000004E-4</c:v>
                </c:pt>
                <c:pt idx="419">
                  <c:v>1.1999999999999999E-3</c:v>
                </c:pt>
                <c:pt idx="420">
                  <c:v>1.1000000000000001E-3</c:v>
                </c:pt>
                <c:pt idx="421">
                  <c:v>8.0000000000000004E-4</c:v>
                </c:pt>
                <c:pt idx="422">
                  <c:v>8.0000000000000004E-4</c:v>
                </c:pt>
                <c:pt idx="423">
                  <c:v>8.0000000000000004E-4</c:v>
                </c:pt>
                <c:pt idx="424">
                  <c:v>8.0000000000000004E-4</c:v>
                </c:pt>
                <c:pt idx="425">
                  <c:v>2.8999999999999998E-3</c:v>
                </c:pt>
                <c:pt idx="426">
                  <c:v>2.8E-3</c:v>
                </c:pt>
                <c:pt idx="427">
                  <c:v>8.0000000000000004E-4</c:v>
                </c:pt>
                <c:pt idx="428">
                  <c:v>1.2999999999999999E-3</c:v>
                </c:pt>
                <c:pt idx="429">
                  <c:v>1.6999999999999999E-3</c:v>
                </c:pt>
                <c:pt idx="430">
                  <c:v>4.1999999999999997E-3</c:v>
                </c:pt>
                <c:pt idx="431">
                  <c:v>5.7999999999999996E-3</c:v>
                </c:pt>
                <c:pt idx="432">
                  <c:v>1.8E-3</c:v>
                </c:pt>
                <c:pt idx="433">
                  <c:v>1.2999999999999999E-3</c:v>
                </c:pt>
                <c:pt idx="434">
                  <c:v>7.7999999999999996E-3</c:v>
                </c:pt>
                <c:pt idx="435">
                  <c:v>8.0000000000000004E-4</c:v>
                </c:pt>
                <c:pt idx="436">
                  <c:v>1.1999999999999999E-3</c:v>
                </c:pt>
                <c:pt idx="437">
                  <c:v>8.3000000000000001E-3</c:v>
                </c:pt>
                <c:pt idx="438">
                  <c:v>8.9999999999999998E-4</c:v>
                </c:pt>
                <c:pt idx="439">
                  <c:v>1.6999999999999999E-3</c:v>
                </c:pt>
                <c:pt idx="440">
                  <c:v>1.1999999999999999E-3</c:v>
                </c:pt>
                <c:pt idx="441">
                  <c:v>1.1000000000000001E-3</c:v>
                </c:pt>
                <c:pt idx="442">
                  <c:v>8.0000000000000004E-4</c:v>
                </c:pt>
                <c:pt idx="443">
                  <c:v>1.1999999999999999E-3</c:v>
                </c:pt>
                <c:pt idx="444">
                  <c:v>3.3999999999999998E-3</c:v>
                </c:pt>
                <c:pt idx="445">
                  <c:v>1.9E-3</c:v>
                </c:pt>
                <c:pt idx="446">
                  <c:v>3.0000000000000001E-3</c:v>
                </c:pt>
                <c:pt idx="447">
                  <c:v>2E-3</c:v>
                </c:pt>
                <c:pt idx="448">
                  <c:v>1.6000000000000001E-3</c:v>
                </c:pt>
                <c:pt idx="449">
                  <c:v>1.5E-3</c:v>
                </c:pt>
                <c:pt idx="450">
                  <c:v>2.2000000000000001E-3</c:v>
                </c:pt>
                <c:pt idx="451">
                  <c:v>4.3E-3</c:v>
                </c:pt>
                <c:pt idx="452">
                  <c:v>6.1999999999999998E-3</c:v>
                </c:pt>
                <c:pt idx="453">
                  <c:v>1.1999999999999999E-3</c:v>
                </c:pt>
                <c:pt idx="454">
                  <c:v>1.6000000000000001E-3</c:v>
                </c:pt>
                <c:pt idx="455">
                  <c:v>6.1999999999999998E-3</c:v>
                </c:pt>
                <c:pt idx="456">
                  <c:v>8.0000000000000004E-4</c:v>
                </c:pt>
                <c:pt idx="457">
                  <c:v>8.0000000000000004E-4</c:v>
                </c:pt>
                <c:pt idx="458">
                  <c:v>2.5000000000000001E-3</c:v>
                </c:pt>
                <c:pt idx="459">
                  <c:v>2E-3</c:v>
                </c:pt>
                <c:pt idx="460">
                  <c:v>3.8E-3</c:v>
                </c:pt>
                <c:pt idx="461">
                  <c:v>2.3E-3</c:v>
                </c:pt>
                <c:pt idx="462">
                  <c:v>8.0000000000000004E-4</c:v>
                </c:pt>
                <c:pt idx="463">
                  <c:v>8.0000000000000004E-4</c:v>
                </c:pt>
                <c:pt idx="464">
                  <c:v>1.1000000000000001E-3</c:v>
                </c:pt>
                <c:pt idx="465">
                  <c:v>3.0999999999999999E-3</c:v>
                </c:pt>
                <c:pt idx="466">
                  <c:v>5.1999999999999998E-3</c:v>
                </c:pt>
                <c:pt idx="467">
                  <c:v>6.9999999999999999E-4</c:v>
                </c:pt>
                <c:pt idx="468">
                  <c:v>8.0000000000000004E-4</c:v>
                </c:pt>
                <c:pt idx="469">
                  <c:v>8.0000000000000004E-4</c:v>
                </c:pt>
                <c:pt idx="470">
                  <c:v>8.0000000000000004E-4</c:v>
                </c:pt>
                <c:pt idx="471">
                  <c:v>8.0000000000000004E-4</c:v>
                </c:pt>
                <c:pt idx="472">
                  <c:v>1.6000000000000001E-3</c:v>
                </c:pt>
                <c:pt idx="473">
                  <c:v>8.9999999999999998E-4</c:v>
                </c:pt>
                <c:pt idx="474">
                  <c:v>1E-3</c:v>
                </c:pt>
                <c:pt idx="475">
                  <c:v>8.0000000000000004E-4</c:v>
                </c:pt>
                <c:pt idx="476">
                  <c:v>8.0000000000000004E-4</c:v>
                </c:pt>
                <c:pt idx="477">
                  <c:v>8.0000000000000004E-4</c:v>
                </c:pt>
                <c:pt idx="478">
                  <c:v>1.1999999999999999E-3</c:v>
                </c:pt>
                <c:pt idx="479">
                  <c:v>3.5000000000000001E-3</c:v>
                </c:pt>
                <c:pt idx="480">
                  <c:v>8.0000000000000004E-4</c:v>
                </c:pt>
                <c:pt idx="481">
                  <c:v>2.46E-2</c:v>
                </c:pt>
                <c:pt idx="482">
                  <c:v>8.0000000000000004E-4</c:v>
                </c:pt>
                <c:pt idx="483">
                  <c:v>8.0000000000000004E-4</c:v>
                </c:pt>
                <c:pt idx="484">
                  <c:v>6.9999999999999999E-4</c:v>
                </c:pt>
                <c:pt idx="485">
                  <c:v>1.6000000000000001E-3</c:v>
                </c:pt>
                <c:pt idx="486">
                  <c:v>1.9E-3</c:v>
                </c:pt>
                <c:pt idx="487">
                  <c:v>8.9999999999999998E-4</c:v>
                </c:pt>
                <c:pt idx="488">
                  <c:v>8.0000000000000004E-4</c:v>
                </c:pt>
                <c:pt idx="489">
                  <c:v>1E-3</c:v>
                </c:pt>
                <c:pt idx="490">
                  <c:v>8.0000000000000004E-4</c:v>
                </c:pt>
                <c:pt idx="491">
                  <c:v>3.5000000000000001E-3</c:v>
                </c:pt>
                <c:pt idx="492">
                  <c:v>4.4000000000000003E-3</c:v>
                </c:pt>
                <c:pt idx="493">
                  <c:v>8.9999999999999998E-4</c:v>
                </c:pt>
                <c:pt idx="494">
                  <c:v>8.0000000000000004E-4</c:v>
                </c:pt>
                <c:pt idx="495">
                  <c:v>8.0000000000000004E-4</c:v>
                </c:pt>
                <c:pt idx="496">
                  <c:v>1.1000000000000001E-3</c:v>
                </c:pt>
                <c:pt idx="497">
                  <c:v>1.1999999999999999E-3</c:v>
                </c:pt>
                <c:pt idx="498">
                  <c:v>8.9999999999999998E-4</c:v>
                </c:pt>
                <c:pt idx="499">
                  <c:v>8.0000000000000004E-4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4E-4D38-8B46-C06F006CED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8619904"/>
        <c:axId val="1976350704"/>
      </c:lineChart>
      <c:catAx>
        <c:axId val="197861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6350704"/>
        <c:crosses val="autoZero"/>
        <c:auto val="1"/>
        <c:lblAlgn val="ctr"/>
        <c:lblOffset val="100"/>
        <c:noMultiLvlLbl val="0"/>
      </c:catAx>
      <c:valAx>
        <c:axId val="197635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861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Voice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'[delay.xlsx]1'!$O$2:$O$501</c:f>
              <c:numCache>
                <c:formatCode>General</c:formatCode>
                <c:ptCount val="500"/>
                <c:pt idx="0">
                  <c:v>1.61E-2</c:v>
                </c:pt>
                <c:pt idx="1">
                  <c:v>1.1999999999999999E-3</c:v>
                </c:pt>
                <c:pt idx="2">
                  <c:v>1.4E-3</c:v>
                </c:pt>
                <c:pt idx="3">
                  <c:v>9.5999999999999992E-3</c:v>
                </c:pt>
                <c:pt idx="4">
                  <c:v>1E-3</c:v>
                </c:pt>
                <c:pt idx="5">
                  <c:v>1E-3</c:v>
                </c:pt>
                <c:pt idx="6">
                  <c:v>1.2999999999999999E-3</c:v>
                </c:pt>
                <c:pt idx="7">
                  <c:v>2.3999999999999998E-3</c:v>
                </c:pt>
                <c:pt idx="8">
                  <c:v>3.0000000000000001E-3</c:v>
                </c:pt>
                <c:pt idx="9">
                  <c:v>1.1000000000000001E-3</c:v>
                </c:pt>
                <c:pt idx="10">
                  <c:v>1.1000000000000001E-3</c:v>
                </c:pt>
                <c:pt idx="11">
                  <c:v>2.2599999999999999E-2</c:v>
                </c:pt>
                <c:pt idx="12">
                  <c:v>1.01E-2</c:v>
                </c:pt>
                <c:pt idx="13">
                  <c:v>1.1000000000000001E-3</c:v>
                </c:pt>
                <c:pt idx="14">
                  <c:v>6.1000000000000004E-3</c:v>
                </c:pt>
                <c:pt idx="15">
                  <c:v>1.6000000000000001E-3</c:v>
                </c:pt>
                <c:pt idx="16">
                  <c:v>1.1999999999999999E-3</c:v>
                </c:pt>
                <c:pt idx="17">
                  <c:v>1.1000000000000001E-3</c:v>
                </c:pt>
                <c:pt idx="18">
                  <c:v>1.1000000000000001E-3</c:v>
                </c:pt>
                <c:pt idx="19">
                  <c:v>7.1999999999999998E-3</c:v>
                </c:pt>
                <c:pt idx="20">
                  <c:v>2.0999999999999999E-3</c:v>
                </c:pt>
                <c:pt idx="21">
                  <c:v>1.1000000000000001E-3</c:v>
                </c:pt>
                <c:pt idx="22">
                  <c:v>1.5E-3</c:v>
                </c:pt>
                <c:pt idx="23">
                  <c:v>1.2999999999999999E-3</c:v>
                </c:pt>
                <c:pt idx="24">
                  <c:v>1E-3</c:v>
                </c:pt>
                <c:pt idx="25">
                  <c:v>1E-3</c:v>
                </c:pt>
                <c:pt idx="26">
                  <c:v>1.1999999999999999E-3</c:v>
                </c:pt>
                <c:pt idx="27">
                  <c:v>1.2999999999999999E-3</c:v>
                </c:pt>
                <c:pt idx="28">
                  <c:v>4.1999999999999997E-3</c:v>
                </c:pt>
                <c:pt idx="29">
                  <c:v>1.6799999999999999E-2</c:v>
                </c:pt>
                <c:pt idx="30">
                  <c:v>7.0000000000000001E-3</c:v>
                </c:pt>
                <c:pt idx="31">
                  <c:v>1.4E-3</c:v>
                </c:pt>
                <c:pt idx="32">
                  <c:v>1.1999999999999999E-3</c:v>
                </c:pt>
                <c:pt idx="33">
                  <c:v>7.1000000000000004E-3</c:v>
                </c:pt>
                <c:pt idx="34">
                  <c:v>1.5E-3</c:v>
                </c:pt>
                <c:pt idx="35">
                  <c:v>1E-3</c:v>
                </c:pt>
                <c:pt idx="36">
                  <c:v>8.3999999999999995E-3</c:v>
                </c:pt>
                <c:pt idx="37">
                  <c:v>1.1999999999999999E-3</c:v>
                </c:pt>
                <c:pt idx="38">
                  <c:v>1E-3</c:v>
                </c:pt>
                <c:pt idx="39">
                  <c:v>1.2999999999999999E-3</c:v>
                </c:pt>
                <c:pt idx="40">
                  <c:v>1.1999999999999999E-3</c:v>
                </c:pt>
                <c:pt idx="41">
                  <c:v>1.5E-3</c:v>
                </c:pt>
                <c:pt idx="42">
                  <c:v>1.1999999999999999E-3</c:v>
                </c:pt>
                <c:pt idx="43">
                  <c:v>1.1999999999999999E-3</c:v>
                </c:pt>
                <c:pt idx="44">
                  <c:v>1E-3</c:v>
                </c:pt>
                <c:pt idx="45">
                  <c:v>1.4E-3</c:v>
                </c:pt>
                <c:pt idx="46">
                  <c:v>1.2500000000000001E-2</c:v>
                </c:pt>
                <c:pt idx="47">
                  <c:v>1.2999999999999999E-3</c:v>
                </c:pt>
                <c:pt idx="48">
                  <c:v>1.1000000000000001E-3</c:v>
                </c:pt>
                <c:pt idx="49">
                  <c:v>6.6E-3</c:v>
                </c:pt>
                <c:pt idx="50">
                  <c:v>1.6000000000000001E-3</c:v>
                </c:pt>
                <c:pt idx="51">
                  <c:v>2.0999999999999999E-3</c:v>
                </c:pt>
                <c:pt idx="52">
                  <c:v>3.2000000000000002E-3</c:v>
                </c:pt>
                <c:pt idx="53">
                  <c:v>1.1999999999999999E-3</c:v>
                </c:pt>
                <c:pt idx="54">
                  <c:v>1.2999999999999999E-3</c:v>
                </c:pt>
                <c:pt idx="55">
                  <c:v>1.2999999999999999E-3</c:v>
                </c:pt>
                <c:pt idx="56">
                  <c:v>1.1999999999999999E-3</c:v>
                </c:pt>
                <c:pt idx="57">
                  <c:v>1.1999999999999999E-3</c:v>
                </c:pt>
                <c:pt idx="58">
                  <c:v>1.1000000000000001E-3</c:v>
                </c:pt>
                <c:pt idx="59">
                  <c:v>1.09E-2</c:v>
                </c:pt>
                <c:pt idx="60">
                  <c:v>1.1000000000000001E-3</c:v>
                </c:pt>
                <c:pt idx="61">
                  <c:v>4.7999999999999996E-3</c:v>
                </c:pt>
                <c:pt idx="62">
                  <c:v>1.5E-3</c:v>
                </c:pt>
                <c:pt idx="63">
                  <c:v>1.52E-2</c:v>
                </c:pt>
                <c:pt idx="64">
                  <c:v>1.1999999999999999E-3</c:v>
                </c:pt>
                <c:pt idx="65">
                  <c:v>1E-3</c:v>
                </c:pt>
                <c:pt idx="66">
                  <c:v>1.9E-3</c:v>
                </c:pt>
                <c:pt idx="67">
                  <c:v>1.2999999999999999E-3</c:v>
                </c:pt>
                <c:pt idx="68">
                  <c:v>1.1000000000000001E-3</c:v>
                </c:pt>
                <c:pt idx="69">
                  <c:v>1.6000000000000001E-3</c:v>
                </c:pt>
                <c:pt idx="70">
                  <c:v>1.1999999999999999E-3</c:v>
                </c:pt>
                <c:pt idx="71">
                  <c:v>1.4E-3</c:v>
                </c:pt>
                <c:pt idx="72">
                  <c:v>1E-3</c:v>
                </c:pt>
                <c:pt idx="73">
                  <c:v>2.7000000000000001E-3</c:v>
                </c:pt>
                <c:pt idx="74">
                  <c:v>6.6E-3</c:v>
                </c:pt>
                <c:pt idx="75">
                  <c:v>8.5000000000000006E-3</c:v>
                </c:pt>
                <c:pt idx="76">
                  <c:v>2.5999999999999999E-3</c:v>
                </c:pt>
                <c:pt idx="77">
                  <c:v>7.1000000000000004E-3</c:v>
                </c:pt>
                <c:pt idx="78">
                  <c:v>1E-3</c:v>
                </c:pt>
                <c:pt idx="79">
                  <c:v>1E-3</c:v>
                </c:pt>
                <c:pt idx="80">
                  <c:v>1E-3</c:v>
                </c:pt>
                <c:pt idx="81">
                  <c:v>4.1999999999999997E-3</c:v>
                </c:pt>
                <c:pt idx="82">
                  <c:v>1.1000000000000001E-3</c:v>
                </c:pt>
                <c:pt idx="83">
                  <c:v>4.4000000000000003E-3</c:v>
                </c:pt>
                <c:pt idx="84">
                  <c:v>1E-3</c:v>
                </c:pt>
                <c:pt idx="85">
                  <c:v>4.5999999999999999E-3</c:v>
                </c:pt>
                <c:pt idx="86">
                  <c:v>5.5999999999999999E-3</c:v>
                </c:pt>
                <c:pt idx="87">
                  <c:v>1.1000000000000001E-3</c:v>
                </c:pt>
                <c:pt idx="88">
                  <c:v>1.41E-2</c:v>
                </c:pt>
                <c:pt idx="89">
                  <c:v>1.1000000000000001E-3</c:v>
                </c:pt>
                <c:pt idx="90">
                  <c:v>1.1000000000000001E-3</c:v>
                </c:pt>
                <c:pt idx="91">
                  <c:v>5.0000000000000001E-3</c:v>
                </c:pt>
                <c:pt idx="92">
                  <c:v>1.1999999999999999E-3</c:v>
                </c:pt>
                <c:pt idx="93">
                  <c:v>1.1999999999999999E-3</c:v>
                </c:pt>
                <c:pt idx="94">
                  <c:v>1E-3</c:v>
                </c:pt>
                <c:pt idx="95">
                  <c:v>1.1999999999999999E-3</c:v>
                </c:pt>
                <c:pt idx="96">
                  <c:v>4.3E-3</c:v>
                </c:pt>
                <c:pt idx="97">
                  <c:v>1.1000000000000001E-3</c:v>
                </c:pt>
                <c:pt idx="98">
                  <c:v>7.1999999999999998E-3</c:v>
                </c:pt>
                <c:pt idx="99">
                  <c:v>1.1000000000000001E-3</c:v>
                </c:pt>
                <c:pt idx="100">
                  <c:v>1.1000000000000001E-3</c:v>
                </c:pt>
                <c:pt idx="101">
                  <c:v>1.6000000000000001E-3</c:v>
                </c:pt>
                <c:pt idx="102">
                  <c:v>1E-3</c:v>
                </c:pt>
                <c:pt idx="103">
                  <c:v>1.17E-2</c:v>
                </c:pt>
                <c:pt idx="104">
                  <c:v>1E-3</c:v>
                </c:pt>
                <c:pt idx="105">
                  <c:v>1.4E-3</c:v>
                </c:pt>
                <c:pt idx="106">
                  <c:v>1.12E-2</c:v>
                </c:pt>
                <c:pt idx="107">
                  <c:v>1.1000000000000001E-3</c:v>
                </c:pt>
                <c:pt idx="108">
                  <c:v>1E-3</c:v>
                </c:pt>
                <c:pt idx="109">
                  <c:v>1E-3</c:v>
                </c:pt>
                <c:pt idx="110">
                  <c:v>1.1000000000000001E-3</c:v>
                </c:pt>
                <c:pt idx="111">
                  <c:v>3.0000000000000001E-3</c:v>
                </c:pt>
                <c:pt idx="112">
                  <c:v>1.1000000000000001E-3</c:v>
                </c:pt>
                <c:pt idx="113">
                  <c:v>1.4E-3</c:v>
                </c:pt>
                <c:pt idx="114">
                  <c:v>2.4799999999999999E-2</c:v>
                </c:pt>
                <c:pt idx="115">
                  <c:v>4.4000000000000003E-3</c:v>
                </c:pt>
                <c:pt idx="116">
                  <c:v>1.1999999999999999E-3</c:v>
                </c:pt>
                <c:pt idx="117">
                  <c:v>5.3E-3</c:v>
                </c:pt>
                <c:pt idx="118">
                  <c:v>1.1999999999999999E-3</c:v>
                </c:pt>
                <c:pt idx="119">
                  <c:v>1.1999999999999999E-3</c:v>
                </c:pt>
                <c:pt idx="120">
                  <c:v>4.0000000000000001E-3</c:v>
                </c:pt>
                <c:pt idx="121">
                  <c:v>4.3E-3</c:v>
                </c:pt>
                <c:pt idx="122">
                  <c:v>1.2999999999999999E-3</c:v>
                </c:pt>
                <c:pt idx="123">
                  <c:v>1.5E-3</c:v>
                </c:pt>
                <c:pt idx="124">
                  <c:v>1.1000000000000001E-3</c:v>
                </c:pt>
                <c:pt idx="125">
                  <c:v>2.8999999999999998E-3</c:v>
                </c:pt>
                <c:pt idx="126">
                  <c:v>3.5999999999999999E-3</c:v>
                </c:pt>
                <c:pt idx="127">
                  <c:v>2.8E-3</c:v>
                </c:pt>
                <c:pt idx="128">
                  <c:v>7.3000000000000001E-3</c:v>
                </c:pt>
                <c:pt idx="129">
                  <c:v>1.1000000000000001E-3</c:v>
                </c:pt>
                <c:pt idx="130">
                  <c:v>1E-3</c:v>
                </c:pt>
                <c:pt idx="131">
                  <c:v>1.1999999999999999E-3</c:v>
                </c:pt>
                <c:pt idx="132">
                  <c:v>1.1999999999999999E-3</c:v>
                </c:pt>
                <c:pt idx="133">
                  <c:v>1.1000000000000001E-3</c:v>
                </c:pt>
                <c:pt idx="134">
                  <c:v>1.2999999999999999E-3</c:v>
                </c:pt>
                <c:pt idx="135">
                  <c:v>1.1999999999999999E-3</c:v>
                </c:pt>
                <c:pt idx="136">
                  <c:v>1.1999999999999999E-3</c:v>
                </c:pt>
                <c:pt idx="137">
                  <c:v>5.3E-3</c:v>
                </c:pt>
                <c:pt idx="138">
                  <c:v>2.5999999999999999E-3</c:v>
                </c:pt>
                <c:pt idx="139">
                  <c:v>2.3E-3</c:v>
                </c:pt>
                <c:pt idx="140">
                  <c:v>1.2999999999999999E-3</c:v>
                </c:pt>
                <c:pt idx="141">
                  <c:v>1E-3</c:v>
                </c:pt>
                <c:pt idx="142">
                  <c:v>6.7000000000000002E-3</c:v>
                </c:pt>
                <c:pt idx="143">
                  <c:v>1.2999999999999999E-3</c:v>
                </c:pt>
                <c:pt idx="144">
                  <c:v>1.1999999999999999E-3</c:v>
                </c:pt>
                <c:pt idx="145">
                  <c:v>1.2999999999999999E-3</c:v>
                </c:pt>
                <c:pt idx="146">
                  <c:v>1.1999999999999999E-3</c:v>
                </c:pt>
                <c:pt idx="147">
                  <c:v>1.3899999999999999E-2</c:v>
                </c:pt>
                <c:pt idx="148">
                  <c:v>1.9E-3</c:v>
                </c:pt>
                <c:pt idx="149">
                  <c:v>1.9E-3</c:v>
                </c:pt>
                <c:pt idx="150">
                  <c:v>4.0000000000000001E-3</c:v>
                </c:pt>
                <c:pt idx="151">
                  <c:v>1E-3</c:v>
                </c:pt>
                <c:pt idx="152">
                  <c:v>1.2999999999999999E-3</c:v>
                </c:pt>
                <c:pt idx="153">
                  <c:v>2.5999999999999999E-3</c:v>
                </c:pt>
                <c:pt idx="154">
                  <c:v>1.4E-3</c:v>
                </c:pt>
                <c:pt idx="155">
                  <c:v>1E-3</c:v>
                </c:pt>
                <c:pt idx="156">
                  <c:v>1.1000000000000001E-3</c:v>
                </c:pt>
                <c:pt idx="157">
                  <c:v>1.1999999999999999E-3</c:v>
                </c:pt>
                <c:pt idx="158">
                  <c:v>3.7000000000000002E-3</c:v>
                </c:pt>
                <c:pt idx="159">
                  <c:v>1.2999999999999999E-3</c:v>
                </c:pt>
                <c:pt idx="160">
                  <c:v>4.4999999999999997E-3</c:v>
                </c:pt>
                <c:pt idx="161">
                  <c:v>4.1999999999999997E-3</c:v>
                </c:pt>
                <c:pt idx="162">
                  <c:v>1.2999999999999999E-3</c:v>
                </c:pt>
                <c:pt idx="163">
                  <c:v>1.1000000000000001E-3</c:v>
                </c:pt>
                <c:pt idx="164">
                  <c:v>1.1000000000000001E-3</c:v>
                </c:pt>
                <c:pt idx="165">
                  <c:v>1.1000000000000001E-3</c:v>
                </c:pt>
                <c:pt idx="166">
                  <c:v>1.1999999999999999E-3</c:v>
                </c:pt>
                <c:pt idx="167">
                  <c:v>1.1999999999999999E-3</c:v>
                </c:pt>
                <c:pt idx="168">
                  <c:v>1.5E-3</c:v>
                </c:pt>
                <c:pt idx="169">
                  <c:v>3.3E-3</c:v>
                </c:pt>
                <c:pt idx="170">
                  <c:v>1.2999999999999999E-3</c:v>
                </c:pt>
                <c:pt idx="171">
                  <c:v>1.1999999999999999E-3</c:v>
                </c:pt>
                <c:pt idx="172">
                  <c:v>7.0000000000000001E-3</c:v>
                </c:pt>
                <c:pt idx="173">
                  <c:v>1.1000000000000001E-3</c:v>
                </c:pt>
                <c:pt idx="174">
                  <c:v>1.1000000000000001E-3</c:v>
                </c:pt>
                <c:pt idx="175">
                  <c:v>1.1999999999999999E-3</c:v>
                </c:pt>
                <c:pt idx="176">
                  <c:v>1.2999999999999999E-3</c:v>
                </c:pt>
                <c:pt idx="177">
                  <c:v>1E-3</c:v>
                </c:pt>
                <c:pt idx="178">
                  <c:v>1.1000000000000001E-3</c:v>
                </c:pt>
                <c:pt idx="179">
                  <c:v>1.4E-3</c:v>
                </c:pt>
                <c:pt idx="180">
                  <c:v>6.7999999999999996E-3</c:v>
                </c:pt>
                <c:pt idx="181">
                  <c:v>1.4E-3</c:v>
                </c:pt>
                <c:pt idx="182">
                  <c:v>1.1999999999999999E-3</c:v>
                </c:pt>
                <c:pt idx="183">
                  <c:v>5.1999999999999998E-3</c:v>
                </c:pt>
                <c:pt idx="184">
                  <c:v>1.1999999999999999E-3</c:v>
                </c:pt>
                <c:pt idx="185">
                  <c:v>1E-3</c:v>
                </c:pt>
                <c:pt idx="186">
                  <c:v>7.4999999999999997E-3</c:v>
                </c:pt>
                <c:pt idx="187">
                  <c:v>1.1999999999999999E-3</c:v>
                </c:pt>
                <c:pt idx="188">
                  <c:v>6.7999999999999996E-3</c:v>
                </c:pt>
                <c:pt idx="189">
                  <c:v>1.1999999999999999E-3</c:v>
                </c:pt>
                <c:pt idx="190">
                  <c:v>1.1000000000000001E-3</c:v>
                </c:pt>
                <c:pt idx="191">
                  <c:v>4.7000000000000002E-3</c:v>
                </c:pt>
                <c:pt idx="192">
                  <c:v>1.4E-3</c:v>
                </c:pt>
                <c:pt idx="193">
                  <c:v>1E-3</c:v>
                </c:pt>
                <c:pt idx="194">
                  <c:v>1.5E-3</c:v>
                </c:pt>
                <c:pt idx="195">
                  <c:v>1.1999999999999999E-3</c:v>
                </c:pt>
                <c:pt idx="196">
                  <c:v>1.4E-3</c:v>
                </c:pt>
                <c:pt idx="197">
                  <c:v>4.0000000000000001E-3</c:v>
                </c:pt>
                <c:pt idx="198">
                  <c:v>3.0000000000000001E-3</c:v>
                </c:pt>
                <c:pt idx="199">
                  <c:v>3.8E-3</c:v>
                </c:pt>
                <c:pt idx="200">
                  <c:v>1.6999999999999999E-3</c:v>
                </c:pt>
                <c:pt idx="201">
                  <c:v>1.1999999999999999E-3</c:v>
                </c:pt>
                <c:pt idx="202">
                  <c:v>1.6000000000000001E-3</c:v>
                </c:pt>
                <c:pt idx="203">
                  <c:v>1.1999999999999999E-3</c:v>
                </c:pt>
                <c:pt idx="204">
                  <c:v>1.1000000000000001E-3</c:v>
                </c:pt>
                <c:pt idx="205">
                  <c:v>1.6000000000000001E-3</c:v>
                </c:pt>
                <c:pt idx="206">
                  <c:v>1.5E-3</c:v>
                </c:pt>
                <c:pt idx="207">
                  <c:v>5.0000000000000001E-3</c:v>
                </c:pt>
                <c:pt idx="208">
                  <c:v>1.1999999999999999E-3</c:v>
                </c:pt>
                <c:pt idx="209">
                  <c:v>1.1999999999999999E-3</c:v>
                </c:pt>
                <c:pt idx="210">
                  <c:v>2.0999999999999999E-3</c:v>
                </c:pt>
                <c:pt idx="211">
                  <c:v>1.1000000000000001E-3</c:v>
                </c:pt>
                <c:pt idx="212">
                  <c:v>1.4E-3</c:v>
                </c:pt>
                <c:pt idx="213">
                  <c:v>7.7000000000000002E-3</c:v>
                </c:pt>
                <c:pt idx="214">
                  <c:v>1E-3</c:v>
                </c:pt>
                <c:pt idx="215">
                  <c:v>5.5999999999999999E-3</c:v>
                </c:pt>
                <c:pt idx="216">
                  <c:v>1.1000000000000001E-3</c:v>
                </c:pt>
                <c:pt idx="217">
                  <c:v>1.1999999999999999E-3</c:v>
                </c:pt>
                <c:pt idx="218">
                  <c:v>3.3E-3</c:v>
                </c:pt>
                <c:pt idx="219">
                  <c:v>1.1000000000000001E-3</c:v>
                </c:pt>
                <c:pt idx="220">
                  <c:v>1.1999999999999999E-3</c:v>
                </c:pt>
                <c:pt idx="221">
                  <c:v>6.1999999999999998E-3</c:v>
                </c:pt>
                <c:pt idx="222">
                  <c:v>1.1000000000000001E-3</c:v>
                </c:pt>
                <c:pt idx="223">
                  <c:v>1.1000000000000001E-3</c:v>
                </c:pt>
                <c:pt idx="224">
                  <c:v>5.4000000000000003E-3</c:v>
                </c:pt>
                <c:pt idx="225">
                  <c:v>1.1999999999999999E-3</c:v>
                </c:pt>
                <c:pt idx="226">
                  <c:v>2.0999999999999999E-3</c:v>
                </c:pt>
                <c:pt idx="227">
                  <c:v>1.1000000000000001E-3</c:v>
                </c:pt>
                <c:pt idx="228">
                  <c:v>1.2999999999999999E-3</c:v>
                </c:pt>
                <c:pt idx="229">
                  <c:v>6.6E-3</c:v>
                </c:pt>
                <c:pt idx="230">
                  <c:v>1.4E-3</c:v>
                </c:pt>
                <c:pt idx="231">
                  <c:v>1E-3</c:v>
                </c:pt>
                <c:pt idx="232">
                  <c:v>1.5E-3</c:v>
                </c:pt>
                <c:pt idx="233">
                  <c:v>1.1000000000000001E-3</c:v>
                </c:pt>
                <c:pt idx="234">
                  <c:v>6.7999999999999996E-3</c:v>
                </c:pt>
                <c:pt idx="235">
                  <c:v>1.6000000000000001E-3</c:v>
                </c:pt>
                <c:pt idx="236">
                  <c:v>1.2999999999999999E-3</c:v>
                </c:pt>
                <c:pt idx="237">
                  <c:v>3.8999999999999998E-3</c:v>
                </c:pt>
                <c:pt idx="238">
                  <c:v>1.2999999999999999E-3</c:v>
                </c:pt>
                <c:pt idx="239">
                  <c:v>1.1999999999999999E-3</c:v>
                </c:pt>
                <c:pt idx="240">
                  <c:v>6.1999999999999998E-3</c:v>
                </c:pt>
                <c:pt idx="241">
                  <c:v>1.1999999999999999E-3</c:v>
                </c:pt>
                <c:pt idx="242">
                  <c:v>1.1999999999999999E-3</c:v>
                </c:pt>
                <c:pt idx="243">
                  <c:v>7.1999999999999998E-3</c:v>
                </c:pt>
                <c:pt idx="244">
                  <c:v>1.6000000000000001E-3</c:v>
                </c:pt>
                <c:pt idx="245">
                  <c:v>6.1999999999999998E-3</c:v>
                </c:pt>
                <c:pt idx="246">
                  <c:v>8.9999999999999998E-4</c:v>
                </c:pt>
                <c:pt idx="247">
                  <c:v>2.0999999999999999E-3</c:v>
                </c:pt>
                <c:pt idx="248">
                  <c:v>4.7000000000000002E-3</c:v>
                </c:pt>
                <c:pt idx="249">
                  <c:v>1.8E-3</c:v>
                </c:pt>
                <c:pt idx="250">
                  <c:v>1.1999999999999999E-3</c:v>
                </c:pt>
                <c:pt idx="251">
                  <c:v>1.2999999999999999E-3</c:v>
                </c:pt>
                <c:pt idx="252">
                  <c:v>1.1999999999999999E-3</c:v>
                </c:pt>
                <c:pt idx="253">
                  <c:v>3.8E-3</c:v>
                </c:pt>
                <c:pt idx="254">
                  <c:v>1.2999999999999999E-3</c:v>
                </c:pt>
                <c:pt idx="255">
                  <c:v>1.1999999999999999E-3</c:v>
                </c:pt>
                <c:pt idx="256">
                  <c:v>1.0200000000000001E-2</c:v>
                </c:pt>
                <c:pt idx="257">
                  <c:v>1.2999999999999999E-3</c:v>
                </c:pt>
                <c:pt idx="258">
                  <c:v>8.9999999999999998E-4</c:v>
                </c:pt>
                <c:pt idx="259">
                  <c:v>1E-3</c:v>
                </c:pt>
                <c:pt idx="260">
                  <c:v>3.3999999999999998E-3</c:v>
                </c:pt>
                <c:pt idx="261">
                  <c:v>1.2999999999999999E-3</c:v>
                </c:pt>
                <c:pt idx="262">
                  <c:v>7.9000000000000008E-3</c:v>
                </c:pt>
                <c:pt idx="263">
                  <c:v>3.8E-3</c:v>
                </c:pt>
                <c:pt idx="264">
                  <c:v>4.3E-3</c:v>
                </c:pt>
                <c:pt idx="265">
                  <c:v>1.1999999999999999E-3</c:v>
                </c:pt>
                <c:pt idx="266">
                  <c:v>1.1000000000000001E-3</c:v>
                </c:pt>
                <c:pt idx="267">
                  <c:v>6.1999999999999998E-3</c:v>
                </c:pt>
                <c:pt idx="268">
                  <c:v>1E-3</c:v>
                </c:pt>
                <c:pt idx="269">
                  <c:v>1.1000000000000001E-3</c:v>
                </c:pt>
                <c:pt idx="270">
                  <c:v>1E-3</c:v>
                </c:pt>
                <c:pt idx="271">
                  <c:v>1E-3</c:v>
                </c:pt>
                <c:pt idx="272">
                  <c:v>1E-3</c:v>
                </c:pt>
                <c:pt idx="273">
                  <c:v>1.1000000000000001E-3</c:v>
                </c:pt>
                <c:pt idx="274">
                  <c:v>1.1999999999999999E-3</c:v>
                </c:pt>
                <c:pt idx="275">
                  <c:v>7.7999999999999996E-3</c:v>
                </c:pt>
                <c:pt idx="276">
                  <c:v>1.2999999999999999E-3</c:v>
                </c:pt>
                <c:pt idx="277">
                  <c:v>1.1000000000000001E-3</c:v>
                </c:pt>
                <c:pt idx="278">
                  <c:v>3.0999999999999999E-3</c:v>
                </c:pt>
                <c:pt idx="279">
                  <c:v>1.1999999999999999E-3</c:v>
                </c:pt>
                <c:pt idx="280">
                  <c:v>1.1999999999999999E-3</c:v>
                </c:pt>
                <c:pt idx="281">
                  <c:v>4.1000000000000003E-3</c:v>
                </c:pt>
                <c:pt idx="282">
                  <c:v>1.8E-3</c:v>
                </c:pt>
                <c:pt idx="283">
                  <c:v>4.1000000000000003E-3</c:v>
                </c:pt>
                <c:pt idx="284">
                  <c:v>1E-3</c:v>
                </c:pt>
                <c:pt idx="285">
                  <c:v>1.1000000000000001E-3</c:v>
                </c:pt>
                <c:pt idx="286">
                  <c:v>8.6E-3</c:v>
                </c:pt>
                <c:pt idx="287">
                  <c:v>3.0000000000000001E-3</c:v>
                </c:pt>
                <c:pt idx="288">
                  <c:v>2.8999999999999998E-3</c:v>
                </c:pt>
                <c:pt idx="289">
                  <c:v>4.1000000000000003E-3</c:v>
                </c:pt>
                <c:pt idx="290">
                  <c:v>1.2999999999999999E-3</c:v>
                </c:pt>
                <c:pt idx="291">
                  <c:v>3.3E-3</c:v>
                </c:pt>
                <c:pt idx="292">
                  <c:v>1.2999999999999999E-3</c:v>
                </c:pt>
                <c:pt idx="293">
                  <c:v>2.0999999999999999E-3</c:v>
                </c:pt>
                <c:pt idx="294">
                  <c:v>4.4000000000000003E-3</c:v>
                </c:pt>
                <c:pt idx="295">
                  <c:v>1.2999999999999999E-3</c:v>
                </c:pt>
                <c:pt idx="296">
                  <c:v>1.2999999999999999E-3</c:v>
                </c:pt>
                <c:pt idx="297">
                  <c:v>5.4000000000000003E-3</c:v>
                </c:pt>
                <c:pt idx="298">
                  <c:v>1.4E-3</c:v>
                </c:pt>
                <c:pt idx="299">
                  <c:v>1E-3</c:v>
                </c:pt>
                <c:pt idx="300">
                  <c:v>1.1999999999999999E-3</c:v>
                </c:pt>
                <c:pt idx="301">
                  <c:v>8.0000000000000002E-3</c:v>
                </c:pt>
                <c:pt idx="302">
                  <c:v>1.1000000000000001E-3</c:v>
                </c:pt>
                <c:pt idx="303">
                  <c:v>1.1999999999999999E-3</c:v>
                </c:pt>
                <c:pt idx="304">
                  <c:v>1.1000000000000001E-3</c:v>
                </c:pt>
                <c:pt idx="305">
                  <c:v>1.1000000000000001E-3</c:v>
                </c:pt>
                <c:pt idx="306">
                  <c:v>1.1000000000000001E-3</c:v>
                </c:pt>
                <c:pt idx="307">
                  <c:v>7.4000000000000003E-3</c:v>
                </c:pt>
                <c:pt idx="308">
                  <c:v>4.7000000000000002E-3</c:v>
                </c:pt>
                <c:pt idx="309">
                  <c:v>1.2999999999999999E-3</c:v>
                </c:pt>
                <c:pt idx="310">
                  <c:v>3.0000000000000001E-3</c:v>
                </c:pt>
                <c:pt idx="311">
                  <c:v>1.1000000000000001E-3</c:v>
                </c:pt>
                <c:pt idx="312">
                  <c:v>2.5999999999999999E-3</c:v>
                </c:pt>
                <c:pt idx="313">
                  <c:v>7.1000000000000004E-3</c:v>
                </c:pt>
                <c:pt idx="314">
                  <c:v>1.1999999999999999E-3</c:v>
                </c:pt>
                <c:pt idx="315">
                  <c:v>1.4E-3</c:v>
                </c:pt>
                <c:pt idx="316">
                  <c:v>1.1999999999999999E-3</c:v>
                </c:pt>
                <c:pt idx="317">
                  <c:v>1.1000000000000001E-3</c:v>
                </c:pt>
                <c:pt idx="318">
                  <c:v>1.9300000000000001E-2</c:v>
                </c:pt>
                <c:pt idx="319">
                  <c:v>1.1000000000000001E-3</c:v>
                </c:pt>
                <c:pt idx="320">
                  <c:v>1.2999999999999999E-3</c:v>
                </c:pt>
                <c:pt idx="321">
                  <c:v>2.8999999999999998E-3</c:v>
                </c:pt>
                <c:pt idx="322">
                  <c:v>1.1000000000000001E-3</c:v>
                </c:pt>
                <c:pt idx="323">
                  <c:v>1.8E-3</c:v>
                </c:pt>
                <c:pt idx="324">
                  <c:v>1E-3</c:v>
                </c:pt>
                <c:pt idx="325">
                  <c:v>1.5E-3</c:v>
                </c:pt>
                <c:pt idx="326">
                  <c:v>1.1999999999999999E-3</c:v>
                </c:pt>
                <c:pt idx="327">
                  <c:v>4.3E-3</c:v>
                </c:pt>
                <c:pt idx="328">
                  <c:v>5.7000000000000002E-3</c:v>
                </c:pt>
                <c:pt idx="329">
                  <c:v>6.3E-3</c:v>
                </c:pt>
                <c:pt idx="330">
                  <c:v>1.5E-3</c:v>
                </c:pt>
                <c:pt idx="331">
                  <c:v>1.1999999999999999E-3</c:v>
                </c:pt>
                <c:pt idx="332">
                  <c:v>3.3999999999999998E-3</c:v>
                </c:pt>
                <c:pt idx="333">
                  <c:v>1.1999999999999999E-3</c:v>
                </c:pt>
                <c:pt idx="334">
                  <c:v>1.2999999999999999E-3</c:v>
                </c:pt>
                <c:pt idx="335">
                  <c:v>7.6E-3</c:v>
                </c:pt>
                <c:pt idx="336">
                  <c:v>1.1000000000000001E-3</c:v>
                </c:pt>
                <c:pt idx="337">
                  <c:v>1.37E-2</c:v>
                </c:pt>
                <c:pt idx="338">
                  <c:v>1.9E-3</c:v>
                </c:pt>
                <c:pt idx="339">
                  <c:v>1.6000000000000001E-3</c:v>
                </c:pt>
                <c:pt idx="340">
                  <c:v>1.2999999999999999E-3</c:v>
                </c:pt>
                <c:pt idx="341">
                  <c:v>1E-3</c:v>
                </c:pt>
                <c:pt idx="342">
                  <c:v>1.1999999999999999E-3</c:v>
                </c:pt>
                <c:pt idx="343">
                  <c:v>2.7000000000000001E-3</c:v>
                </c:pt>
                <c:pt idx="344">
                  <c:v>1.1000000000000001E-3</c:v>
                </c:pt>
                <c:pt idx="345">
                  <c:v>4.1000000000000003E-3</c:v>
                </c:pt>
                <c:pt idx="346">
                  <c:v>1E-3</c:v>
                </c:pt>
                <c:pt idx="347">
                  <c:v>2.0999999999999999E-3</c:v>
                </c:pt>
                <c:pt idx="348">
                  <c:v>2.2000000000000001E-3</c:v>
                </c:pt>
                <c:pt idx="349">
                  <c:v>1E-3</c:v>
                </c:pt>
                <c:pt idx="350">
                  <c:v>1.2999999999999999E-3</c:v>
                </c:pt>
                <c:pt idx="351">
                  <c:v>2.8999999999999998E-3</c:v>
                </c:pt>
                <c:pt idx="352">
                  <c:v>1.1000000000000001E-3</c:v>
                </c:pt>
                <c:pt idx="353">
                  <c:v>1.1000000000000001E-3</c:v>
                </c:pt>
                <c:pt idx="354">
                  <c:v>6.4000000000000003E-3</c:v>
                </c:pt>
                <c:pt idx="355">
                  <c:v>1.1000000000000001E-3</c:v>
                </c:pt>
                <c:pt idx="356">
                  <c:v>1.1000000000000001E-3</c:v>
                </c:pt>
                <c:pt idx="357">
                  <c:v>1E-3</c:v>
                </c:pt>
                <c:pt idx="358">
                  <c:v>1.1000000000000001E-3</c:v>
                </c:pt>
                <c:pt idx="359">
                  <c:v>1.1999999999999999E-3</c:v>
                </c:pt>
                <c:pt idx="360">
                  <c:v>2.0999999999999999E-3</c:v>
                </c:pt>
                <c:pt idx="361">
                  <c:v>1.4E-3</c:v>
                </c:pt>
                <c:pt idx="362">
                  <c:v>2.7000000000000001E-3</c:v>
                </c:pt>
                <c:pt idx="363">
                  <c:v>1.1999999999999999E-3</c:v>
                </c:pt>
                <c:pt idx="364">
                  <c:v>1E-3</c:v>
                </c:pt>
                <c:pt idx="365">
                  <c:v>1.2999999999999999E-3</c:v>
                </c:pt>
                <c:pt idx="366">
                  <c:v>1.1000000000000001E-3</c:v>
                </c:pt>
                <c:pt idx="367">
                  <c:v>1.1000000000000001E-3</c:v>
                </c:pt>
                <c:pt idx="368">
                  <c:v>1.1999999999999999E-3</c:v>
                </c:pt>
                <c:pt idx="369">
                  <c:v>1.1999999999999999E-3</c:v>
                </c:pt>
                <c:pt idx="370">
                  <c:v>1.0999999999999999E-2</c:v>
                </c:pt>
                <c:pt idx="371">
                  <c:v>2.5999999999999999E-3</c:v>
                </c:pt>
                <c:pt idx="372">
                  <c:v>1.1000000000000001E-3</c:v>
                </c:pt>
                <c:pt idx="373">
                  <c:v>1.1000000000000001E-3</c:v>
                </c:pt>
                <c:pt idx="374">
                  <c:v>1.1000000000000001E-3</c:v>
                </c:pt>
                <c:pt idx="375">
                  <c:v>6.0000000000000001E-3</c:v>
                </c:pt>
                <c:pt idx="376">
                  <c:v>1.1999999999999999E-3</c:v>
                </c:pt>
                <c:pt idx="377">
                  <c:v>1.8E-3</c:v>
                </c:pt>
                <c:pt idx="378">
                  <c:v>4.5999999999999999E-3</c:v>
                </c:pt>
                <c:pt idx="379">
                  <c:v>1E-3</c:v>
                </c:pt>
                <c:pt idx="380">
                  <c:v>3.8999999999999998E-3</c:v>
                </c:pt>
                <c:pt idx="381">
                  <c:v>1.9E-3</c:v>
                </c:pt>
                <c:pt idx="382">
                  <c:v>1.1999999999999999E-3</c:v>
                </c:pt>
                <c:pt idx="383">
                  <c:v>1.2999999999999999E-3</c:v>
                </c:pt>
                <c:pt idx="384">
                  <c:v>1.1000000000000001E-3</c:v>
                </c:pt>
                <c:pt idx="385">
                  <c:v>1.2999999999999999E-3</c:v>
                </c:pt>
                <c:pt idx="386">
                  <c:v>1.4999999999999999E-2</c:v>
                </c:pt>
                <c:pt idx="387">
                  <c:v>1.9E-3</c:v>
                </c:pt>
                <c:pt idx="388">
                  <c:v>1.1000000000000001E-3</c:v>
                </c:pt>
                <c:pt idx="389">
                  <c:v>3.0999999999999999E-3</c:v>
                </c:pt>
                <c:pt idx="390">
                  <c:v>1E-3</c:v>
                </c:pt>
                <c:pt idx="391">
                  <c:v>1.8E-3</c:v>
                </c:pt>
                <c:pt idx="392">
                  <c:v>1.1000000000000001E-3</c:v>
                </c:pt>
                <c:pt idx="393">
                  <c:v>1.1999999999999999E-3</c:v>
                </c:pt>
                <c:pt idx="394">
                  <c:v>1.1000000000000001E-3</c:v>
                </c:pt>
                <c:pt idx="395">
                  <c:v>1.1999999999999999E-3</c:v>
                </c:pt>
                <c:pt idx="396">
                  <c:v>1E-3</c:v>
                </c:pt>
                <c:pt idx="397">
                  <c:v>6.4999999999999997E-3</c:v>
                </c:pt>
                <c:pt idx="398">
                  <c:v>1.4E-3</c:v>
                </c:pt>
                <c:pt idx="399">
                  <c:v>1.1999999999999999E-3</c:v>
                </c:pt>
                <c:pt idx="400">
                  <c:v>7.3000000000000001E-3</c:v>
                </c:pt>
                <c:pt idx="401">
                  <c:v>1.1999999999999999E-3</c:v>
                </c:pt>
                <c:pt idx="402">
                  <c:v>1E-3</c:v>
                </c:pt>
                <c:pt idx="403">
                  <c:v>1.3100000000000001E-2</c:v>
                </c:pt>
                <c:pt idx="404">
                  <c:v>3.0999999999999999E-3</c:v>
                </c:pt>
                <c:pt idx="405">
                  <c:v>1E-3</c:v>
                </c:pt>
                <c:pt idx="406">
                  <c:v>1.1999999999999999E-3</c:v>
                </c:pt>
                <c:pt idx="407">
                  <c:v>1.1999999999999999E-3</c:v>
                </c:pt>
                <c:pt idx="408">
                  <c:v>1.24E-2</c:v>
                </c:pt>
                <c:pt idx="409">
                  <c:v>1.1999999999999999E-3</c:v>
                </c:pt>
                <c:pt idx="410">
                  <c:v>1.2999999999999999E-3</c:v>
                </c:pt>
                <c:pt idx="411">
                  <c:v>5.3E-3</c:v>
                </c:pt>
                <c:pt idx="412">
                  <c:v>1E-3</c:v>
                </c:pt>
                <c:pt idx="413">
                  <c:v>1.1999999999999999E-3</c:v>
                </c:pt>
                <c:pt idx="414">
                  <c:v>1.1000000000000001E-3</c:v>
                </c:pt>
                <c:pt idx="415">
                  <c:v>1.2999999999999999E-3</c:v>
                </c:pt>
                <c:pt idx="416">
                  <c:v>1.4E-3</c:v>
                </c:pt>
                <c:pt idx="417">
                  <c:v>1.4E-3</c:v>
                </c:pt>
                <c:pt idx="418">
                  <c:v>1.4E-3</c:v>
                </c:pt>
                <c:pt idx="419">
                  <c:v>7.1000000000000004E-3</c:v>
                </c:pt>
                <c:pt idx="420">
                  <c:v>1.1999999999999999E-3</c:v>
                </c:pt>
                <c:pt idx="421">
                  <c:v>1.1999999999999999E-3</c:v>
                </c:pt>
                <c:pt idx="422">
                  <c:v>2.7000000000000001E-3</c:v>
                </c:pt>
                <c:pt idx="423">
                  <c:v>1.1999999999999999E-3</c:v>
                </c:pt>
                <c:pt idx="424">
                  <c:v>1.1999999999999999E-3</c:v>
                </c:pt>
                <c:pt idx="425">
                  <c:v>6.7999999999999996E-3</c:v>
                </c:pt>
                <c:pt idx="426">
                  <c:v>4.1000000000000003E-3</c:v>
                </c:pt>
                <c:pt idx="427">
                  <c:v>4.1999999999999997E-3</c:v>
                </c:pt>
                <c:pt idx="428">
                  <c:v>3.8E-3</c:v>
                </c:pt>
                <c:pt idx="429">
                  <c:v>1.1000000000000001E-3</c:v>
                </c:pt>
                <c:pt idx="430">
                  <c:v>5.1000000000000004E-3</c:v>
                </c:pt>
                <c:pt idx="431">
                  <c:v>1.1000000000000001E-3</c:v>
                </c:pt>
                <c:pt idx="432">
                  <c:v>1E-3</c:v>
                </c:pt>
                <c:pt idx="433">
                  <c:v>3.0999999999999999E-3</c:v>
                </c:pt>
                <c:pt idx="434">
                  <c:v>2.2000000000000001E-3</c:v>
                </c:pt>
                <c:pt idx="435">
                  <c:v>1.1999999999999999E-3</c:v>
                </c:pt>
                <c:pt idx="436">
                  <c:v>1.1999999999999999E-3</c:v>
                </c:pt>
                <c:pt idx="437">
                  <c:v>8.9999999999999998E-4</c:v>
                </c:pt>
                <c:pt idx="438">
                  <c:v>9.2999999999999992E-3</c:v>
                </c:pt>
                <c:pt idx="439">
                  <c:v>2.7000000000000001E-3</c:v>
                </c:pt>
                <c:pt idx="440">
                  <c:v>1.6999999999999999E-3</c:v>
                </c:pt>
                <c:pt idx="441">
                  <c:v>2.2000000000000001E-3</c:v>
                </c:pt>
                <c:pt idx="442">
                  <c:v>1.1000000000000001E-3</c:v>
                </c:pt>
                <c:pt idx="443">
                  <c:v>2.8E-3</c:v>
                </c:pt>
                <c:pt idx="444">
                  <c:v>1.2999999999999999E-3</c:v>
                </c:pt>
                <c:pt idx="445">
                  <c:v>1.1000000000000001E-3</c:v>
                </c:pt>
                <c:pt idx="446">
                  <c:v>1.2999999999999999E-3</c:v>
                </c:pt>
                <c:pt idx="447">
                  <c:v>1.2999999999999999E-3</c:v>
                </c:pt>
                <c:pt idx="448">
                  <c:v>1.2999999999999999E-3</c:v>
                </c:pt>
                <c:pt idx="449">
                  <c:v>5.7000000000000002E-3</c:v>
                </c:pt>
                <c:pt idx="450">
                  <c:v>2.0999999999999999E-3</c:v>
                </c:pt>
                <c:pt idx="451">
                  <c:v>4.3E-3</c:v>
                </c:pt>
                <c:pt idx="452">
                  <c:v>3.1600000000000003E-2</c:v>
                </c:pt>
                <c:pt idx="453">
                  <c:v>1.1000000000000001E-3</c:v>
                </c:pt>
                <c:pt idx="454">
                  <c:v>1.2999999999999999E-3</c:v>
                </c:pt>
                <c:pt idx="455">
                  <c:v>6.4000000000000003E-3</c:v>
                </c:pt>
                <c:pt idx="456">
                  <c:v>1.1000000000000001E-3</c:v>
                </c:pt>
                <c:pt idx="457">
                  <c:v>3.3999999999999998E-3</c:v>
                </c:pt>
                <c:pt idx="458">
                  <c:v>3.3999999999999998E-3</c:v>
                </c:pt>
                <c:pt idx="459">
                  <c:v>1.8E-3</c:v>
                </c:pt>
                <c:pt idx="460">
                  <c:v>7.0000000000000001E-3</c:v>
                </c:pt>
                <c:pt idx="461">
                  <c:v>1.1999999999999999E-3</c:v>
                </c:pt>
                <c:pt idx="462">
                  <c:v>1.1999999999999999E-3</c:v>
                </c:pt>
                <c:pt idx="463">
                  <c:v>1.4E-3</c:v>
                </c:pt>
                <c:pt idx="464">
                  <c:v>1.6999999999999999E-3</c:v>
                </c:pt>
                <c:pt idx="465">
                  <c:v>1.1000000000000001E-3</c:v>
                </c:pt>
                <c:pt idx="466">
                  <c:v>3.8999999999999998E-3</c:v>
                </c:pt>
                <c:pt idx="467">
                  <c:v>1.1999999999999999E-3</c:v>
                </c:pt>
                <c:pt idx="468">
                  <c:v>1E-3</c:v>
                </c:pt>
                <c:pt idx="469">
                  <c:v>4.4999999999999997E-3</c:v>
                </c:pt>
                <c:pt idx="470">
                  <c:v>7.6E-3</c:v>
                </c:pt>
                <c:pt idx="471">
                  <c:v>1.2999999999999999E-3</c:v>
                </c:pt>
                <c:pt idx="472">
                  <c:v>1.1999999999999999E-3</c:v>
                </c:pt>
                <c:pt idx="473">
                  <c:v>1.2999999999999999E-3</c:v>
                </c:pt>
                <c:pt idx="474">
                  <c:v>6.0000000000000001E-3</c:v>
                </c:pt>
                <c:pt idx="475">
                  <c:v>1.4E-3</c:v>
                </c:pt>
                <c:pt idx="476">
                  <c:v>1.1999999999999999E-3</c:v>
                </c:pt>
                <c:pt idx="477">
                  <c:v>2.3E-3</c:v>
                </c:pt>
                <c:pt idx="478">
                  <c:v>1.1000000000000001E-3</c:v>
                </c:pt>
                <c:pt idx="479">
                  <c:v>1.2999999999999999E-3</c:v>
                </c:pt>
                <c:pt idx="480">
                  <c:v>4.5999999999999999E-3</c:v>
                </c:pt>
                <c:pt idx="481">
                  <c:v>1.1999999999999999E-3</c:v>
                </c:pt>
                <c:pt idx="482">
                  <c:v>6.3E-3</c:v>
                </c:pt>
                <c:pt idx="483">
                  <c:v>4.1000000000000003E-3</c:v>
                </c:pt>
                <c:pt idx="484">
                  <c:v>8.9999999999999998E-4</c:v>
                </c:pt>
                <c:pt idx="485">
                  <c:v>9.7000000000000003E-3</c:v>
                </c:pt>
                <c:pt idx="486">
                  <c:v>1.1999999999999999E-3</c:v>
                </c:pt>
                <c:pt idx="487">
                  <c:v>5.5999999999999999E-3</c:v>
                </c:pt>
                <c:pt idx="488">
                  <c:v>6.1000000000000004E-3</c:v>
                </c:pt>
                <c:pt idx="489">
                  <c:v>3.0999999999999999E-3</c:v>
                </c:pt>
                <c:pt idx="490">
                  <c:v>1.1000000000000001E-3</c:v>
                </c:pt>
                <c:pt idx="491">
                  <c:v>7.7000000000000002E-3</c:v>
                </c:pt>
                <c:pt idx="492">
                  <c:v>1.1999999999999999E-3</c:v>
                </c:pt>
                <c:pt idx="493">
                  <c:v>4.1000000000000003E-3</c:v>
                </c:pt>
                <c:pt idx="494">
                  <c:v>1.1999999999999999E-3</c:v>
                </c:pt>
                <c:pt idx="495">
                  <c:v>1.1000000000000001E-3</c:v>
                </c:pt>
                <c:pt idx="496">
                  <c:v>1E-3</c:v>
                </c:pt>
                <c:pt idx="497">
                  <c:v>1.1000000000000001E-3</c:v>
                </c:pt>
                <c:pt idx="49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8E-460A-BBD1-97D54AE0F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44390896"/>
        <c:axId val="1203696496"/>
      </c:lineChart>
      <c:catAx>
        <c:axId val="124439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3696496"/>
        <c:crosses val="autoZero"/>
        <c:auto val="1"/>
        <c:lblAlgn val="ctr"/>
        <c:lblOffset val="100"/>
        <c:noMultiLvlLbl val="0"/>
      </c:catAx>
      <c:valAx>
        <c:axId val="1203696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439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Best Effort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'[delay.xlsx]be1'!$O$2:$O$499</c:f>
              <c:numCache>
                <c:formatCode>General</c:formatCode>
                <c:ptCount val="498"/>
                <c:pt idx="0">
                  <c:v>4.7999999999999996E-3</c:v>
                </c:pt>
                <c:pt idx="1">
                  <c:v>4.2200000000000001E-2</c:v>
                </c:pt>
                <c:pt idx="2">
                  <c:v>6.7000000000000002E-3</c:v>
                </c:pt>
                <c:pt idx="3">
                  <c:v>3.2000000000000002E-3</c:v>
                </c:pt>
                <c:pt idx="4">
                  <c:v>1.12E-2</c:v>
                </c:pt>
                <c:pt idx="5">
                  <c:v>1.09E-2</c:v>
                </c:pt>
                <c:pt idx="6">
                  <c:v>5.0000000000000001E-3</c:v>
                </c:pt>
                <c:pt idx="7">
                  <c:v>8.3000000000000001E-3</c:v>
                </c:pt>
                <c:pt idx="8">
                  <c:v>6.4999999999999997E-3</c:v>
                </c:pt>
                <c:pt idx="9">
                  <c:v>3.61E-2</c:v>
                </c:pt>
                <c:pt idx="10">
                  <c:v>5.1999999999999998E-3</c:v>
                </c:pt>
                <c:pt idx="11">
                  <c:v>4.7999999999999996E-3</c:v>
                </c:pt>
                <c:pt idx="12">
                  <c:v>1.6799999999999999E-2</c:v>
                </c:pt>
                <c:pt idx="13">
                  <c:v>5.5999999999999999E-3</c:v>
                </c:pt>
                <c:pt idx="14">
                  <c:v>1.1000000000000001E-3</c:v>
                </c:pt>
                <c:pt idx="15">
                  <c:v>4.7000000000000002E-3</c:v>
                </c:pt>
                <c:pt idx="16">
                  <c:v>1.1999999999999999E-3</c:v>
                </c:pt>
                <c:pt idx="17">
                  <c:v>1.1999999999999999E-3</c:v>
                </c:pt>
                <c:pt idx="18">
                  <c:v>1.1999999999999999E-3</c:v>
                </c:pt>
                <c:pt idx="19">
                  <c:v>2.5399999999999999E-2</c:v>
                </c:pt>
                <c:pt idx="20">
                  <c:v>6.8999999999999999E-3</c:v>
                </c:pt>
                <c:pt idx="21">
                  <c:v>1.2999999999999999E-3</c:v>
                </c:pt>
                <c:pt idx="22">
                  <c:v>1.6000000000000001E-3</c:v>
                </c:pt>
                <c:pt idx="23">
                  <c:v>1.14E-2</c:v>
                </c:pt>
                <c:pt idx="24">
                  <c:v>1.1999999999999999E-3</c:v>
                </c:pt>
                <c:pt idx="25">
                  <c:v>1E-3</c:v>
                </c:pt>
                <c:pt idx="26">
                  <c:v>2.0999999999999999E-3</c:v>
                </c:pt>
                <c:pt idx="27">
                  <c:v>1.6999999999999999E-3</c:v>
                </c:pt>
                <c:pt idx="28">
                  <c:v>1E-3</c:v>
                </c:pt>
                <c:pt idx="29">
                  <c:v>1.1999999999999999E-3</c:v>
                </c:pt>
                <c:pt idx="30">
                  <c:v>1E-3</c:v>
                </c:pt>
                <c:pt idx="31">
                  <c:v>1.77E-2</c:v>
                </c:pt>
                <c:pt idx="32">
                  <c:v>1.1999999999999999E-3</c:v>
                </c:pt>
                <c:pt idx="33">
                  <c:v>1.4E-3</c:v>
                </c:pt>
                <c:pt idx="34">
                  <c:v>1.1599999999999999E-2</c:v>
                </c:pt>
                <c:pt idx="35">
                  <c:v>5.1000000000000004E-3</c:v>
                </c:pt>
                <c:pt idx="36">
                  <c:v>7.4999999999999997E-3</c:v>
                </c:pt>
                <c:pt idx="37">
                  <c:v>1E-3</c:v>
                </c:pt>
                <c:pt idx="38">
                  <c:v>1.1000000000000001E-3</c:v>
                </c:pt>
                <c:pt idx="39">
                  <c:v>1.1999999999999999E-3</c:v>
                </c:pt>
                <c:pt idx="40">
                  <c:v>1.2999999999999999E-3</c:v>
                </c:pt>
                <c:pt idx="41">
                  <c:v>1.4E-3</c:v>
                </c:pt>
                <c:pt idx="42">
                  <c:v>4.36E-2</c:v>
                </c:pt>
                <c:pt idx="43">
                  <c:v>4.1999999999999997E-3</c:v>
                </c:pt>
                <c:pt idx="44">
                  <c:v>1.1999999999999999E-3</c:v>
                </c:pt>
                <c:pt idx="45">
                  <c:v>4.5999999999999999E-3</c:v>
                </c:pt>
                <c:pt idx="46">
                  <c:v>1.4E-3</c:v>
                </c:pt>
                <c:pt idx="47">
                  <c:v>1.1999999999999999E-3</c:v>
                </c:pt>
                <c:pt idx="48">
                  <c:v>1E-3</c:v>
                </c:pt>
                <c:pt idx="49">
                  <c:v>3.0000000000000001E-3</c:v>
                </c:pt>
                <c:pt idx="50">
                  <c:v>1.55E-2</c:v>
                </c:pt>
                <c:pt idx="51">
                  <c:v>1.2999999999999999E-3</c:v>
                </c:pt>
                <c:pt idx="52">
                  <c:v>2.5000000000000001E-3</c:v>
                </c:pt>
                <c:pt idx="53">
                  <c:v>1.2999999999999999E-3</c:v>
                </c:pt>
                <c:pt idx="54">
                  <c:v>1E-3</c:v>
                </c:pt>
                <c:pt idx="55">
                  <c:v>1.1999999999999999E-3</c:v>
                </c:pt>
                <c:pt idx="56">
                  <c:v>3.7000000000000002E-3</c:v>
                </c:pt>
                <c:pt idx="57">
                  <c:v>1.6999999999999999E-3</c:v>
                </c:pt>
                <c:pt idx="58">
                  <c:v>1.89E-2</c:v>
                </c:pt>
                <c:pt idx="59">
                  <c:v>1.2999999999999999E-3</c:v>
                </c:pt>
                <c:pt idx="60">
                  <c:v>1.4E-3</c:v>
                </c:pt>
                <c:pt idx="61">
                  <c:v>6.4999999999999997E-3</c:v>
                </c:pt>
                <c:pt idx="62">
                  <c:v>1.1999999999999999E-3</c:v>
                </c:pt>
                <c:pt idx="63">
                  <c:v>1.1999999999999999E-3</c:v>
                </c:pt>
                <c:pt idx="64">
                  <c:v>1.1999999999999999E-3</c:v>
                </c:pt>
                <c:pt idx="65">
                  <c:v>1.2999999999999999E-3</c:v>
                </c:pt>
                <c:pt idx="66">
                  <c:v>1.1999999999999999E-3</c:v>
                </c:pt>
                <c:pt idx="67">
                  <c:v>2.2000000000000001E-3</c:v>
                </c:pt>
                <c:pt idx="68">
                  <c:v>2E-3</c:v>
                </c:pt>
                <c:pt idx="69">
                  <c:v>1.3299999999999999E-2</c:v>
                </c:pt>
                <c:pt idx="70">
                  <c:v>4.4999999999999997E-3</c:v>
                </c:pt>
                <c:pt idx="71">
                  <c:v>1.4E-3</c:v>
                </c:pt>
                <c:pt idx="72">
                  <c:v>3.0999999999999999E-3</c:v>
                </c:pt>
                <c:pt idx="73">
                  <c:v>1.1999999999999999E-3</c:v>
                </c:pt>
                <c:pt idx="74">
                  <c:v>2.2000000000000001E-3</c:v>
                </c:pt>
                <c:pt idx="75">
                  <c:v>1.15E-2</c:v>
                </c:pt>
                <c:pt idx="76">
                  <c:v>6.1000000000000004E-3</c:v>
                </c:pt>
                <c:pt idx="77">
                  <c:v>1.9900000000000001E-2</c:v>
                </c:pt>
                <c:pt idx="78">
                  <c:v>4.7000000000000002E-3</c:v>
                </c:pt>
                <c:pt idx="79">
                  <c:v>5.7000000000000002E-3</c:v>
                </c:pt>
                <c:pt idx="80">
                  <c:v>6.3E-3</c:v>
                </c:pt>
                <c:pt idx="81">
                  <c:v>1.3899999999999999E-2</c:v>
                </c:pt>
                <c:pt idx="82">
                  <c:v>8.8000000000000005E-3</c:v>
                </c:pt>
                <c:pt idx="83">
                  <c:v>1.04E-2</c:v>
                </c:pt>
                <c:pt idx="84">
                  <c:v>7.4999999999999997E-3</c:v>
                </c:pt>
                <c:pt idx="85">
                  <c:v>2.23E-2</c:v>
                </c:pt>
                <c:pt idx="86">
                  <c:v>7.1999999999999998E-3</c:v>
                </c:pt>
                <c:pt idx="87">
                  <c:v>1.1599999999999999E-2</c:v>
                </c:pt>
                <c:pt idx="88">
                  <c:v>3.3399999999999999E-2</c:v>
                </c:pt>
                <c:pt idx="89">
                  <c:v>5.7999999999999996E-3</c:v>
                </c:pt>
                <c:pt idx="90">
                  <c:v>5.5999999999999999E-3</c:v>
                </c:pt>
                <c:pt idx="91">
                  <c:v>2.5700000000000001E-2</c:v>
                </c:pt>
                <c:pt idx="92">
                  <c:v>7.4000000000000003E-3</c:v>
                </c:pt>
                <c:pt idx="93">
                  <c:v>2.1100000000000001E-2</c:v>
                </c:pt>
                <c:pt idx="94">
                  <c:v>1.9599999999999999E-2</c:v>
                </c:pt>
                <c:pt idx="95">
                  <c:v>9.7000000000000003E-3</c:v>
                </c:pt>
                <c:pt idx="96">
                  <c:v>2.5100000000000001E-2</c:v>
                </c:pt>
                <c:pt idx="97">
                  <c:v>1.8700000000000001E-2</c:v>
                </c:pt>
                <c:pt idx="98">
                  <c:v>4.7999999999999996E-3</c:v>
                </c:pt>
                <c:pt idx="99">
                  <c:v>2.0899999999999998E-2</c:v>
                </c:pt>
                <c:pt idx="100">
                  <c:v>5.3E-3</c:v>
                </c:pt>
                <c:pt idx="101">
                  <c:v>9.4999999999999998E-3</c:v>
                </c:pt>
                <c:pt idx="102">
                  <c:v>1.6400000000000001E-2</c:v>
                </c:pt>
                <c:pt idx="103">
                  <c:v>5.7700000000000001E-2</c:v>
                </c:pt>
                <c:pt idx="104">
                  <c:v>2.5000000000000001E-2</c:v>
                </c:pt>
                <c:pt idx="105">
                  <c:v>0.1799</c:v>
                </c:pt>
                <c:pt idx="106">
                  <c:v>0.14319999999999999</c:v>
                </c:pt>
                <c:pt idx="107">
                  <c:v>0.1045</c:v>
                </c:pt>
                <c:pt idx="108">
                  <c:v>6.9000000000000006E-2</c:v>
                </c:pt>
                <c:pt idx="109">
                  <c:v>3.4299999999999997E-2</c:v>
                </c:pt>
                <c:pt idx="110">
                  <c:v>5.0000000000000001E-3</c:v>
                </c:pt>
                <c:pt idx="111">
                  <c:v>1.7999999999999999E-2</c:v>
                </c:pt>
                <c:pt idx="112">
                  <c:v>6.4999999999999997E-3</c:v>
                </c:pt>
                <c:pt idx="113">
                  <c:v>3.5200000000000002E-2</c:v>
                </c:pt>
                <c:pt idx="114">
                  <c:v>4.7999999999999996E-3</c:v>
                </c:pt>
                <c:pt idx="115">
                  <c:v>2.69E-2</c:v>
                </c:pt>
                <c:pt idx="116">
                  <c:v>1.83E-2</c:v>
                </c:pt>
                <c:pt idx="117">
                  <c:v>6.4000000000000003E-3</c:v>
                </c:pt>
                <c:pt idx="118">
                  <c:v>5.7000000000000002E-3</c:v>
                </c:pt>
                <c:pt idx="119">
                  <c:v>5.0000000000000001E-3</c:v>
                </c:pt>
                <c:pt idx="120">
                  <c:v>1.1000000000000001E-3</c:v>
                </c:pt>
                <c:pt idx="121">
                  <c:v>1.1999999999999999E-3</c:v>
                </c:pt>
                <c:pt idx="122">
                  <c:v>1E-3</c:v>
                </c:pt>
                <c:pt idx="123">
                  <c:v>6.1999999999999998E-3</c:v>
                </c:pt>
                <c:pt idx="124">
                  <c:v>2.5000000000000001E-3</c:v>
                </c:pt>
                <c:pt idx="125">
                  <c:v>1.8499999999999999E-2</c:v>
                </c:pt>
                <c:pt idx="126">
                  <c:v>4.0000000000000001E-3</c:v>
                </c:pt>
                <c:pt idx="127">
                  <c:v>1.01E-2</c:v>
                </c:pt>
                <c:pt idx="128">
                  <c:v>5.1999999999999998E-3</c:v>
                </c:pt>
                <c:pt idx="129">
                  <c:v>2.5000000000000001E-3</c:v>
                </c:pt>
                <c:pt idx="130">
                  <c:v>1.23E-2</c:v>
                </c:pt>
                <c:pt idx="131">
                  <c:v>8.0999999999999996E-3</c:v>
                </c:pt>
                <c:pt idx="132">
                  <c:v>2.5999999999999999E-2</c:v>
                </c:pt>
                <c:pt idx="133">
                  <c:v>9.7999999999999997E-3</c:v>
                </c:pt>
                <c:pt idx="134">
                  <c:v>3.5000000000000001E-3</c:v>
                </c:pt>
                <c:pt idx="135">
                  <c:v>1.6500000000000001E-2</c:v>
                </c:pt>
                <c:pt idx="136">
                  <c:v>2.1999999999999999E-2</c:v>
                </c:pt>
                <c:pt idx="137">
                  <c:v>7.9000000000000008E-3</c:v>
                </c:pt>
                <c:pt idx="138">
                  <c:v>7.1999999999999998E-3</c:v>
                </c:pt>
                <c:pt idx="139">
                  <c:v>5.5999999999999999E-3</c:v>
                </c:pt>
                <c:pt idx="140">
                  <c:v>8.3000000000000001E-3</c:v>
                </c:pt>
                <c:pt idx="141">
                  <c:v>1.43E-2</c:v>
                </c:pt>
                <c:pt idx="142">
                  <c:v>1.1000000000000001E-3</c:v>
                </c:pt>
                <c:pt idx="143">
                  <c:v>1.1999999999999999E-3</c:v>
                </c:pt>
                <c:pt idx="144">
                  <c:v>1.1000000000000001E-3</c:v>
                </c:pt>
                <c:pt idx="145">
                  <c:v>1E-3</c:v>
                </c:pt>
                <c:pt idx="146">
                  <c:v>1.29E-2</c:v>
                </c:pt>
                <c:pt idx="147">
                  <c:v>1.1000000000000001E-3</c:v>
                </c:pt>
                <c:pt idx="148">
                  <c:v>1.1999999999999999E-3</c:v>
                </c:pt>
                <c:pt idx="149">
                  <c:v>3.2000000000000002E-3</c:v>
                </c:pt>
                <c:pt idx="150">
                  <c:v>1.1999999999999999E-3</c:v>
                </c:pt>
                <c:pt idx="151">
                  <c:v>1E-3</c:v>
                </c:pt>
                <c:pt idx="152">
                  <c:v>1E-3</c:v>
                </c:pt>
                <c:pt idx="153">
                  <c:v>2.2499999999999999E-2</c:v>
                </c:pt>
                <c:pt idx="154">
                  <c:v>2E-3</c:v>
                </c:pt>
                <c:pt idx="155">
                  <c:v>4.4000000000000003E-3</c:v>
                </c:pt>
                <c:pt idx="156">
                  <c:v>2.8999999999999998E-3</c:v>
                </c:pt>
                <c:pt idx="157">
                  <c:v>1.8700000000000001E-2</c:v>
                </c:pt>
                <c:pt idx="158">
                  <c:v>4.4999999999999997E-3</c:v>
                </c:pt>
                <c:pt idx="159">
                  <c:v>4.7999999999999996E-3</c:v>
                </c:pt>
                <c:pt idx="160">
                  <c:v>1.1900000000000001E-2</c:v>
                </c:pt>
                <c:pt idx="161">
                  <c:v>3.2000000000000002E-3</c:v>
                </c:pt>
                <c:pt idx="162">
                  <c:v>1.1999999999999999E-3</c:v>
                </c:pt>
                <c:pt idx="163">
                  <c:v>8.9999999999999993E-3</c:v>
                </c:pt>
                <c:pt idx="164">
                  <c:v>1.4E-3</c:v>
                </c:pt>
                <c:pt idx="165">
                  <c:v>1E-3</c:v>
                </c:pt>
                <c:pt idx="166">
                  <c:v>1.1999999999999999E-3</c:v>
                </c:pt>
                <c:pt idx="167">
                  <c:v>1.4E-3</c:v>
                </c:pt>
                <c:pt idx="168">
                  <c:v>1E-3</c:v>
                </c:pt>
                <c:pt idx="169">
                  <c:v>1.1000000000000001E-3</c:v>
                </c:pt>
                <c:pt idx="170">
                  <c:v>1.1000000000000001E-3</c:v>
                </c:pt>
                <c:pt idx="171">
                  <c:v>1.0699999999999999E-2</c:v>
                </c:pt>
                <c:pt idx="172">
                  <c:v>8.0999999999999996E-3</c:v>
                </c:pt>
                <c:pt idx="173">
                  <c:v>1.1000000000000001E-3</c:v>
                </c:pt>
                <c:pt idx="174">
                  <c:v>1.5E-3</c:v>
                </c:pt>
                <c:pt idx="175">
                  <c:v>5.4000000000000003E-3</c:v>
                </c:pt>
                <c:pt idx="176">
                  <c:v>1.1000000000000001E-3</c:v>
                </c:pt>
                <c:pt idx="177">
                  <c:v>7.1999999999999998E-3</c:v>
                </c:pt>
                <c:pt idx="178">
                  <c:v>1.1000000000000001E-3</c:v>
                </c:pt>
                <c:pt idx="179">
                  <c:v>1.1000000000000001E-3</c:v>
                </c:pt>
                <c:pt idx="180">
                  <c:v>1.2E-2</c:v>
                </c:pt>
                <c:pt idx="181">
                  <c:v>1E-3</c:v>
                </c:pt>
                <c:pt idx="182">
                  <c:v>1.1000000000000001E-3</c:v>
                </c:pt>
                <c:pt idx="183">
                  <c:v>8.5000000000000006E-3</c:v>
                </c:pt>
                <c:pt idx="184">
                  <c:v>1E-3</c:v>
                </c:pt>
                <c:pt idx="185">
                  <c:v>1E-3</c:v>
                </c:pt>
                <c:pt idx="186">
                  <c:v>1.4800000000000001E-2</c:v>
                </c:pt>
                <c:pt idx="187">
                  <c:v>1E-3</c:v>
                </c:pt>
                <c:pt idx="188">
                  <c:v>1.4E-3</c:v>
                </c:pt>
                <c:pt idx="189">
                  <c:v>1.6899999999999998E-2</c:v>
                </c:pt>
                <c:pt idx="190">
                  <c:v>1.14E-2</c:v>
                </c:pt>
                <c:pt idx="191">
                  <c:v>2E-3</c:v>
                </c:pt>
                <c:pt idx="192">
                  <c:v>7.1999999999999998E-3</c:v>
                </c:pt>
                <c:pt idx="193">
                  <c:v>3.5999999999999999E-3</c:v>
                </c:pt>
                <c:pt idx="194">
                  <c:v>5.62E-2</c:v>
                </c:pt>
                <c:pt idx="195">
                  <c:v>1.8599999999999998E-2</c:v>
                </c:pt>
                <c:pt idx="196">
                  <c:v>7.7999999999999996E-3</c:v>
                </c:pt>
                <c:pt idx="197">
                  <c:v>7.6E-3</c:v>
                </c:pt>
                <c:pt idx="198">
                  <c:v>1.5299999999999999E-2</c:v>
                </c:pt>
                <c:pt idx="199">
                  <c:v>1.7999999999999999E-2</c:v>
                </c:pt>
                <c:pt idx="200">
                  <c:v>1.0200000000000001E-2</c:v>
                </c:pt>
                <c:pt idx="201">
                  <c:v>3.5999999999999999E-3</c:v>
                </c:pt>
                <c:pt idx="202">
                  <c:v>5.1999999999999998E-3</c:v>
                </c:pt>
                <c:pt idx="203">
                  <c:v>5.8999999999999999E-3</c:v>
                </c:pt>
                <c:pt idx="204">
                  <c:v>2.2599999999999999E-2</c:v>
                </c:pt>
                <c:pt idx="205">
                  <c:v>1.12E-2</c:v>
                </c:pt>
                <c:pt idx="206">
                  <c:v>1.1900000000000001E-2</c:v>
                </c:pt>
                <c:pt idx="207">
                  <c:v>6.8999999999999999E-3</c:v>
                </c:pt>
                <c:pt idx="208">
                  <c:v>9.4700000000000006E-2</c:v>
                </c:pt>
                <c:pt idx="209">
                  <c:v>6.6500000000000004E-2</c:v>
                </c:pt>
                <c:pt idx="210">
                  <c:v>0.08</c:v>
                </c:pt>
                <c:pt idx="211">
                  <c:v>6.0199999999999997E-2</c:v>
                </c:pt>
                <c:pt idx="212">
                  <c:v>2.9499999999999998E-2</c:v>
                </c:pt>
                <c:pt idx="213">
                  <c:v>1.43E-2</c:v>
                </c:pt>
                <c:pt idx="214">
                  <c:v>5.0999999999999997E-2</c:v>
                </c:pt>
                <c:pt idx="215">
                  <c:v>1.78E-2</c:v>
                </c:pt>
                <c:pt idx="216">
                  <c:v>9.1000000000000004E-3</c:v>
                </c:pt>
                <c:pt idx="217">
                  <c:v>7.7000000000000002E-3</c:v>
                </c:pt>
                <c:pt idx="218">
                  <c:v>1.2200000000000001E-2</c:v>
                </c:pt>
                <c:pt idx="219">
                  <c:v>7.1999999999999998E-3</c:v>
                </c:pt>
                <c:pt idx="220">
                  <c:v>3.2000000000000001E-2</c:v>
                </c:pt>
                <c:pt idx="221">
                  <c:v>1.5299999999999999E-2</c:v>
                </c:pt>
                <c:pt idx="222">
                  <c:v>4.1300000000000003E-2</c:v>
                </c:pt>
                <c:pt idx="223">
                  <c:v>2.1100000000000001E-2</c:v>
                </c:pt>
                <c:pt idx="224">
                  <c:v>1.29E-2</c:v>
                </c:pt>
                <c:pt idx="225">
                  <c:v>6.4999999999999997E-3</c:v>
                </c:pt>
                <c:pt idx="226">
                  <c:v>2.23E-2</c:v>
                </c:pt>
                <c:pt idx="227">
                  <c:v>5.4999999999999997E-3</c:v>
                </c:pt>
                <c:pt idx="228">
                  <c:v>3.5999999999999999E-3</c:v>
                </c:pt>
                <c:pt idx="229">
                  <c:v>6.6E-3</c:v>
                </c:pt>
                <c:pt idx="230">
                  <c:v>7.0000000000000001E-3</c:v>
                </c:pt>
                <c:pt idx="231">
                  <c:v>2.6100000000000002E-2</c:v>
                </c:pt>
                <c:pt idx="232">
                  <c:v>1.0800000000000001E-2</c:v>
                </c:pt>
                <c:pt idx="233">
                  <c:v>8.3000000000000001E-3</c:v>
                </c:pt>
                <c:pt idx="234">
                  <c:v>2.0199999999999999E-2</c:v>
                </c:pt>
                <c:pt idx="235">
                  <c:v>4.7999999999999996E-3</c:v>
                </c:pt>
                <c:pt idx="236">
                  <c:v>4.1700000000000001E-2</c:v>
                </c:pt>
                <c:pt idx="237">
                  <c:v>5.7000000000000002E-3</c:v>
                </c:pt>
                <c:pt idx="238">
                  <c:v>1.89E-2</c:v>
                </c:pt>
                <c:pt idx="239">
                  <c:v>9.4999999999999998E-3</c:v>
                </c:pt>
                <c:pt idx="240">
                  <c:v>6.0000000000000001E-3</c:v>
                </c:pt>
                <c:pt idx="241">
                  <c:v>1E-3</c:v>
                </c:pt>
                <c:pt idx="242">
                  <c:v>1.8800000000000001E-2</c:v>
                </c:pt>
                <c:pt idx="243">
                  <c:v>1.5E-3</c:v>
                </c:pt>
                <c:pt idx="244">
                  <c:v>4.4999999999999997E-3</c:v>
                </c:pt>
                <c:pt idx="245">
                  <c:v>1.54E-2</c:v>
                </c:pt>
                <c:pt idx="246">
                  <c:v>1.1000000000000001E-3</c:v>
                </c:pt>
                <c:pt idx="247">
                  <c:v>1E-3</c:v>
                </c:pt>
                <c:pt idx="248">
                  <c:v>1.5900000000000001E-2</c:v>
                </c:pt>
                <c:pt idx="249">
                  <c:v>1.1000000000000001E-3</c:v>
                </c:pt>
                <c:pt idx="250">
                  <c:v>1E-3</c:v>
                </c:pt>
                <c:pt idx="251">
                  <c:v>3.3E-3</c:v>
                </c:pt>
                <c:pt idx="252">
                  <c:v>1E-3</c:v>
                </c:pt>
                <c:pt idx="253">
                  <c:v>1.1999999999999999E-3</c:v>
                </c:pt>
                <c:pt idx="254">
                  <c:v>5.1000000000000004E-3</c:v>
                </c:pt>
                <c:pt idx="255">
                  <c:v>1E-3</c:v>
                </c:pt>
                <c:pt idx="256">
                  <c:v>1.1000000000000001E-3</c:v>
                </c:pt>
                <c:pt idx="257">
                  <c:v>8.3999999999999995E-3</c:v>
                </c:pt>
                <c:pt idx="258">
                  <c:v>3.3999999999999998E-3</c:v>
                </c:pt>
                <c:pt idx="259">
                  <c:v>2.8000000000000001E-2</c:v>
                </c:pt>
                <c:pt idx="260">
                  <c:v>1.8E-3</c:v>
                </c:pt>
                <c:pt idx="261">
                  <c:v>4.5999999999999999E-3</c:v>
                </c:pt>
                <c:pt idx="262">
                  <c:v>6.7999999999999996E-3</c:v>
                </c:pt>
                <c:pt idx="263">
                  <c:v>1E-3</c:v>
                </c:pt>
                <c:pt idx="264">
                  <c:v>4.7000000000000002E-3</c:v>
                </c:pt>
                <c:pt idx="265">
                  <c:v>1.7000000000000001E-2</c:v>
                </c:pt>
                <c:pt idx="266">
                  <c:v>1.1000000000000001E-3</c:v>
                </c:pt>
                <c:pt idx="267">
                  <c:v>2.3E-3</c:v>
                </c:pt>
                <c:pt idx="268">
                  <c:v>1.1000000000000001E-3</c:v>
                </c:pt>
                <c:pt idx="269">
                  <c:v>1.5E-3</c:v>
                </c:pt>
                <c:pt idx="270">
                  <c:v>4.8999999999999998E-3</c:v>
                </c:pt>
                <c:pt idx="271">
                  <c:v>2.2599999999999999E-2</c:v>
                </c:pt>
                <c:pt idx="272">
                  <c:v>1.1000000000000001E-3</c:v>
                </c:pt>
                <c:pt idx="273">
                  <c:v>1.2999999999999999E-3</c:v>
                </c:pt>
                <c:pt idx="274">
                  <c:v>1.34E-2</c:v>
                </c:pt>
                <c:pt idx="275">
                  <c:v>2.8999999999999998E-3</c:v>
                </c:pt>
                <c:pt idx="276">
                  <c:v>3.7000000000000002E-3</c:v>
                </c:pt>
                <c:pt idx="277">
                  <c:v>1.1900000000000001E-2</c:v>
                </c:pt>
                <c:pt idx="278">
                  <c:v>3.73E-2</c:v>
                </c:pt>
                <c:pt idx="279">
                  <c:v>3.5999999999999999E-3</c:v>
                </c:pt>
                <c:pt idx="280">
                  <c:v>1.11E-2</c:v>
                </c:pt>
                <c:pt idx="281">
                  <c:v>1.4800000000000001E-2</c:v>
                </c:pt>
                <c:pt idx="282">
                  <c:v>1.41E-2</c:v>
                </c:pt>
                <c:pt idx="283">
                  <c:v>1.47E-2</c:v>
                </c:pt>
                <c:pt idx="284">
                  <c:v>4.5999999999999999E-3</c:v>
                </c:pt>
                <c:pt idx="285">
                  <c:v>7.1000000000000004E-3</c:v>
                </c:pt>
                <c:pt idx="286">
                  <c:v>2.3599999999999999E-2</c:v>
                </c:pt>
                <c:pt idx="287">
                  <c:v>3.7000000000000002E-3</c:v>
                </c:pt>
                <c:pt idx="288">
                  <c:v>7.0000000000000001E-3</c:v>
                </c:pt>
                <c:pt idx="289">
                  <c:v>1.0500000000000001E-2</c:v>
                </c:pt>
                <c:pt idx="290">
                  <c:v>3.0000000000000001E-3</c:v>
                </c:pt>
                <c:pt idx="291">
                  <c:v>9.4000000000000004E-3</c:v>
                </c:pt>
                <c:pt idx="292">
                  <c:v>7.7000000000000002E-3</c:v>
                </c:pt>
                <c:pt idx="293">
                  <c:v>1E-3</c:v>
                </c:pt>
                <c:pt idx="294">
                  <c:v>1.1999999999999999E-3</c:v>
                </c:pt>
                <c:pt idx="295">
                  <c:v>1.1000000000000001E-3</c:v>
                </c:pt>
                <c:pt idx="296">
                  <c:v>2.53E-2</c:v>
                </c:pt>
                <c:pt idx="297">
                  <c:v>8.9999999999999998E-4</c:v>
                </c:pt>
                <c:pt idx="298">
                  <c:v>1.1999999999999999E-3</c:v>
                </c:pt>
                <c:pt idx="299">
                  <c:v>1.9E-3</c:v>
                </c:pt>
                <c:pt idx="300">
                  <c:v>1.7000000000000001E-2</c:v>
                </c:pt>
                <c:pt idx="301">
                  <c:v>1.1999999999999999E-3</c:v>
                </c:pt>
                <c:pt idx="302">
                  <c:v>1E-3</c:v>
                </c:pt>
                <c:pt idx="303">
                  <c:v>8.5000000000000006E-3</c:v>
                </c:pt>
                <c:pt idx="304">
                  <c:v>1.1000000000000001E-3</c:v>
                </c:pt>
                <c:pt idx="305">
                  <c:v>1E-3</c:v>
                </c:pt>
                <c:pt idx="306">
                  <c:v>1.1000000000000001E-3</c:v>
                </c:pt>
                <c:pt idx="307">
                  <c:v>1.2999999999999999E-3</c:v>
                </c:pt>
                <c:pt idx="308">
                  <c:v>1.2999999999999999E-3</c:v>
                </c:pt>
                <c:pt idx="309">
                  <c:v>1.2999999999999999E-3</c:v>
                </c:pt>
                <c:pt idx="310">
                  <c:v>1.1999999999999999E-3</c:v>
                </c:pt>
                <c:pt idx="311">
                  <c:v>2.3199999999999998E-2</c:v>
                </c:pt>
                <c:pt idx="312">
                  <c:v>1E-3</c:v>
                </c:pt>
                <c:pt idx="313">
                  <c:v>1.1000000000000001E-3</c:v>
                </c:pt>
                <c:pt idx="314">
                  <c:v>1.8E-3</c:v>
                </c:pt>
                <c:pt idx="315">
                  <c:v>1.1999999999999999E-3</c:v>
                </c:pt>
                <c:pt idx="316">
                  <c:v>1.1000000000000001E-3</c:v>
                </c:pt>
                <c:pt idx="317">
                  <c:v>2.5999999999999999E-3</c:v>
                </c:pt>
                <c:pt idx="318">
                  <c:v>1.1000000000000001E-3</c:v>
                </c:pt>
                <c:pt idx="319">
                  <c:v>1.6400000000000001E-2</c:v>
                </c:pt>
                <c:pt idx="320">
                  <c:v>1.1999999999999999E-3</c:v>
                </c:pt>
                <c:pt idx="321">
                  <c:v>1.1999999999999999E-3</c:v>
                </c:pt>
                <c:pt idx="322">
                  <c:v>3.3999999999999998E-3</c:v>
                </c:pt>
                <c:pt idx="323">
                  <c:v>1.1999999999999999E-3</c:v>
                </c:pt>
                <c:pt idx="324">
                  <c:v>1E-3</c:v>
                </c:pt>
                <c:pt idx="325">
                  <c:v>2.3999999999999998E-3</c:v>
                </c:pt>
                <c:pt idx="326">
                  <c:v>8.0000000000000002E-3</c:v>
                </c:pt>
                <c:pt idx="327">
                  <c:v>1.1000000000000001E-3</c:v>
                </c:pt>
                <c:pt idx="328">
                  <c:v>6.8999999999999999E-3</c:v>
                </c:pt>
                <c:pt idx="329">
                  <c:v>1.5E-3</c:v>
                </c:pt>
                <c:pt idx="330">
                  <c:v>3.3399999999999999E-2</c:v>
                </c:pt>
                <c:pt idx="331">
                  <c:v>1E-3</c:v>
                </c:pt>
                <c:pt idx="332">
                  <c:v>1.4E-3</c:v>
                </c:pt>
                <c:pt idx="333">
                  <c:v>1.1999999999999999E-3</c:v>
                </c:pt>
                <c:pt idx="334">
                  <c:v>1.1000000000000001E-3</c:v>
                </c:pt>
                <c:pt idx="335">
                  <c:v>2.8299999999999999E-2</c:v>
                </c:pt>
                <c:pt idx="336">
                  <c:v>4.8999999999999998E-3</c:v>
                </c:pt>
                <c:pt idx="337">
                  <c:v>2.5999999999999999E-3</c:v>
                </c:pt>
                <c:pt idx="338">
                  <c:v>1.49E-2</c:v>
                </c:pt>
                <c:pt idx="339">
                  <c:v>8.0000000000000002E-3</c:v>
                </c:pt>
                <c:pt idx="340">
                  <c:v>6.3E-3</c:v>
                </c:pt>
                <c:pt idx="341">
                  <c:v>7.4999999999999997E-3</c:v>
                </c:pt>
                <c:pt idx="342">
                  <c:v>1.6999999999999999E-3</c:v>
                </c:pt>
                <c:pt idx="343">
                  <c:v>3.95E-2</c:v>
                </c:pt>
                <c:pt idx="344">
                  <c:v>4.5999999999999999E-3</c:v>
                </c:pt>
                <c:pt idx="345">
                  <c:v>3.5099999999999999E-2</c:v>
                </c:pt>
                <c:pt idx="346">
                  <c:v>7.9000000000000001E-2</c:v>
                </c:pt>
                <c:pt idx="347">
                  <c:v>4.7100000000000003E-2</c:v>
                </c:pt>
                <c:pt idx="348">
                  <c:v>5.3E-3</c:v>
                </c:pt>
                <c:pt idx="349">
                  <c:v>8.3000000000000001E-3</c:v>
                </c:pt>
                <c:pt idx="350">
                  <c:v>1.09E-2</c:v>
                </c:pt>
                <c:pt idx="351">
                  <c:v>3.09E-2</c:v>
                </c:pt>
                <c:pt idx="352">
                  <c:v>8.2000000000000007E-3</c:v>
                </c:pt>
                <c:pt idx="353">
                  <c:v>7.1000000000000004E-3</c:v>
                </c:pt>
                <c:pt idx="354">
                  <c:v>8.8599999999999998E-2</c:v>
                </c:pt>
                <c:pt idx="355">
                  <c:v>5.0700000000000002E-2</c:v>
                </c:pt>
                <c:pt idx="356">
                  <c:v>1.7899999999999999E-2</c:v>
                </c:pt>
                <c:pt idx="357">
                  <c:v>1.8599999999999998E-2</c:v>
                </c:pt>
                <c:pt idx="358">
                  <c:v>2.8999999999999998E-3</c:v>
                </c:pt>
                <c:pt idx="359">
                  <c:v>2.6200000000000001E-2</c:v>
                </c:pt>
                <c:pt idx="360">
                  <c:v>1.6500000000000001E-2</c:v>
                </c:pt>
                <c:pt idx="361">
                  <c:v>4.4000000000000003E-3</c:v>
                </c:pt>
                <c:pt idx="362">
                  <c:v>1.6500000000000001E-2</c:v>
                </c:pt>
                <c:pt idx="363">
                  <c:v>1.29E-2</c:v>
                </c:pt>
                <c:pt idx="364">
                  <c:v>1.3100000000000001E-2</c:v>
                </c:pt>
                <c:pt idx="365">
                  <c:v>2.8E-3</c:v>
                </c:pt>
                <c:pt idx="366">
                  <c:v>2.3099999999999999E-2</c:v>
                </c:pt>
                <c:pt idx="367">
                  <c:v>2.3800000000000002E-2</c:v>
                </c:pt>
                <c:pt idx="368">
                  <c:v>1.41E-2</c:v>
                </c:pt>
                <c:pt idx="369">
                  <c:v>6.8999999999999999E-3</c:v>
                </c:pt>
                <c:pt idx="370">
                  <c:v>2E-3</c:v>
                </c:pt>
                <c:pt idx="371">
                  <c:v>2.0999999999999999E-3</c:v>
                </c:pt>
                <c:pt idx="372">
                  <c:v>1.9900000000000001E-2</c:v>
                </c:pt>
                <c:pt idx="373">
                  <c:v>3.0999999999999999E-3</c:v>
                </c:pt>
                <c:pt idx="374">
                  <c:v>1.1000000000000001E-3</c:v>
                </c:pt>
                <c:pt idx="375">
                  <c:v>7.7000000000000002E-3</c:v>
                </c:pt>
                <c:pt idx="376">
                  <c:v>1.5E-3</c:v>
                </c:pt>
                <c:pt idx="377">
                  <c:v>1.4E-3</c:v>
                </c:pt>
                <c:pt idx="378">
                  <c:v>5.1000000000000004E-3</c:v>
                </c:pt>
                <c:pt idx="379">
                  <c:v>2.3E-3</c:v>
                </c:pt>
                <c:pt idx="380">
                  <c:v>7.4999999999999997E-3</c:v>
                </c:pt>
                <c:pt idx="381">
                  <c:v>1.9E-3</c:v>
                </c:pt>
                <c:pt idx="382">
                  <c:v>3.5099999999999999E-2</c:v>
                </c:pt>
                <c:pt idx="383">
                  <c:v>1.1999999999999999E-3</c:v>
                </c:pt>
                <c:pt idx="384">
                  <c:v>1.2200000000000001E-2</c:v>
                </c:pt>
                <c:pt idx="385">
                  <c:v>1.4500000000000001E-2</c:v>
                </c:pt>
                <c:pt idx="386">
                  <c:v>1.46E-2</c:v>
                </c:pt>
                <c:pt idx="387">
                  <c:v>2.0999999999999999E-3</c:v>
                </c:pt>
                <c:pt idx="388">
                  <c:v>2.8E-3</c:v>
                </c:pt>
                <c:pt idx="389">
                  <c:v>1.3299999999999999E-2</c:v>
                </c:pt>
                <c:pt idx="390">
                  <c:v>3.3999999999999998E-3</c:v>
                </c:pt>
                <c:pt idx="391">
                  <c:v>2.5499999999999998E-2</c:v>
                </c:pt>
                <c:pt idx="392">
                  <c:v>1.0800000000000001E-2</c:v>
                </c:pt>
                <c:pt idx="393">
                  <c:v>1.1000000000000001E-3</c:v>
                </c:pt>
                <c:pt idx="394">
                  <c:v>1.7399999999999999E-2</c:v>
                </c:pt>
                <c:pt idx="395">
                  <c:v>6.6E-3</c:v>
                </c:pt>
                <c:pt idx="396">
                  <c:v>1.4E-3</c:v>
                </c:pt>
                <c:pt idx="397">
                  <c:v>1.2200000000000001E-2</c:v>
                </c:pt>
                <c:pt idx="398">
                  <c:v>2.6100000000000002E-2</c:v>
                </c:pt>
                <c:pt idx="399">
                  <c:v>2.2599999999999999E-2</c:v>
                </c:pt>
                <c:pt idx="400">
                  <c:v>7.7000000000000002E-3</c:v>
                </c:pt>
                <c:pt idx="401">
                  <c:v>7.9000000000000008E-3</c:v>
                </c:pt>
                <c:pt idx="402">
                  <c:v>2.3099999999999999E-2</c:v>
                </c:pt>
                <c:pt idx="403">
                  <c:v>7.6E-3</c:v>
                </c:pt>
                <c:pt idx="404">
                  <c:v>2.5999999999999999E-3</c:v>
                </c:pt>
                <c:pt idx="405">
                  <c:v>1.7000000000000001E-2</c:v>
                </c:pt>
                <c:pt idx="406">
                  <c:v>5.4000000000000003E-3</c:v>
                </c:pt>
                <c:pt idx="407">
                  <c:v>7.0000000000000001E-3</c:v>
                </c:pt>
                <c:pt idx="408">
                  <c:v>5.3E-3</c:v>
                </c:pt>
                <c:pt idx="409">
                  <c:v>6.7999999999999996E-3</c:v>
                </c:pt>
                <c:pt idx="410">
                  <c:v>3.7000000000000002E-3</c:v>
                </c:pt>
                <c:pt idx="411">
                  <c:v>8.6999999999999994E-3</c:v>
                </c:pt>
                <c:pt idx="412">
                  <c:v>1.03E-2</c:v>
                </c:pt>
                <c:pt idx="413">
                  <c:v>2.7400000000000001E-2</c:v>
                </c:pt>
                <c:pt idx="414">
                  <c:v>1.7299999999999999E-2</c:v>
                </c:pt>
                <c:pt idx="415">
                  <c:v>1.4E-3</c:v>
                </c:pt>
                <c:pt idx="416">
                  <c:v>1.2999999999999999E-3</c:v>
                </c:pt>
                <c:pt idx="417">
                  <c:v>1.1000000000000001E-3</c:v>
                </c:pt>
                <c:pt idx="418">
                  <c:v>2.98E-2</c:v>
                </c:pt>
                <c:pt idx="419">
                  <c:v>5.8999999999999999E-3</c:v>
                </c:pt>
                <c:pt idx="420">
                  <c:v>1.1999999999999999E-3</c:v>
                </c:pt>
                <c:pt idx="421">
                  <c:v>1.8700000000000001E-2</c:v>
                </c:pt>
                <c:pt idx="422">
                  <c:v>1.2999999999999999E-3</c:v>
                </c:pt>
                <c:pt idx="423">
                  <c:v>1.1999999999999999E-3</c:v>
                </c:pt>
                <c:pt idx="424">
                  <c:v>1.0500000000000001E-2</c:v>
                </c:pt>
                <c:pt idx="425">
                  <c:v>1E-3</c:v>
                </c:pt>
                <c:pt idx="426">
                  <c:v>4.5999999999999999E-3</c:v>
                </c:pt>
                <c:pt idx="427">
                  <c:v>1.1999999999999999E-3</c:v>
                </c:pt>
                <c:pt idx="428">
                  <c:v>1.1999999999999999E-3</c:v>
                </c:pt>
                <c:pt idx="429">
                  <c:v>1.1999999999999999E-3</c:v>
                </c:pt>
                <c:pt idx="430">
                  <c:v>6.3E-3</c:v>
                </c:pt>
                <c:pt idx="431">
                  <c:v>9.5999999999999992E-3</c:v>
                </c:pt>
                <c:pt idx="432">
                  <c:v>1.7100000000000001E-2</c:v>
                </c:pt>
                <c:pt idx="433">
                  <c:v>8.9999999999999998E-4</c:v>
                </c:pt>
                <c:pt idx="434">
                  <c:v>2.2000000000000001E-3</c:v>
                </c:pt>
                <c:pt idx="435">
                  <c:v>2.98E-2</c:v>
                </c:pt>
                <c:pt idx="436">
                  <c:v>9.1000000000000004E-3</c:v>
                </c:pt>
                <c:pt idx="437">
                  <c:v>1.0200000000000001E-2</c:v>
                </c:pt>
                <c:pt idx="438">
                  <c:v>7.0000000000000001E-3</c:v>
                </c:pt>
                <c:pt idx="439">
                  <c:v>6.1000000000000004E-3</c:v>
                </c:pt>
                <c:pt idx="440">
                  <c:v>3.2000000000000002E-3</c:v>
                </c:pt>
                <c:pt idx="441">
                  <c:v>1.5900000000000001E-2</c:v>
                </c:pt>
                <c:pt idx="442">
                  <c:v>8.0999999999999996E-3</c:v>
                </c:pt>
                <c:pt idx="443">
                  <c:v>3.49E-2</c:v>
                </c:pt>
                <c:pt idx="444">
                  <c:v>4.02E-2</c:v>
                </c:pt>
                <c:pt idx="445">
                  <c:v>1.8700000000000001E-2</c:v>
                </c:pt>
                <c:pt idx="446">
                  <c:v>7.7999999999999996E-3</c:v>
                </c:pt>
                <c:pt idx="447">
                  <c:v>1.5900000000000001E-2</c:v>
                </c:pt>
                <c:pt idx="448">
                  <c:v>3.8899999999999997E-2</c:v>
                </c:pt>
                <c:pt idx="449">
                  <c:v>2.3900000000000001E-2</c:v>
                </c:pt>
                <c:pt idx="450">
                  <c:v>1.0999999999999999E-2</c:v>
                </c:pt>
                <c:pt idx="451">
                  <c:v>2.6100000000000002E-2</c:v>
                </c:pt>
                <c:pt idx="452">
                  <c:v>3.3E-3</c:v>
                </c:pt>
                <c:pt idx="453">
                  <c:v>3.3E-3</c:v>
                </c:pt>
                <c:pt idx="454">
                  <c:v>3.3500000000000002E-2</c:v>
                </c:pt>
                <c:pt idx="455">
                  <c:v>1.17E-2</c:v>
                </c:pt>
                <c:pt idx="456">
                  <c:v>1E-3</c:v>
                </c:pt>
                <c:pt idx="457">
                  <c:v>1.5E-3</c:v>
                </c:pt>
                <c:pt idx="458">
                  <c:v>5.4999999999999997E-3</c:v>
                </c:pt>
                <c:pt idx="459">
                  <c:v>1.1000000000000001E-3</c:v>
                </c:pt>
                <c:pt idx="460">
                  <c:v>1E-3</c:v>
                </c:pt>
                <c:pt idx="461">
                  <c:v>1E-3</c:v>
                </c:pt>
                <c:pt idx="462">
                  <c:v>1E-3</c:v>
                </c:pt>
                <c:pt idx="463">
                  <c:v>9.1999999999999998E-3</c:v>
                </c:pt>
                <c:pt idx="464">
                  <c:v>1.1000000000000001E-3</c:v>
                </c:pt>
                <c:pt idx="465">
                  <c:v>1.6400000000000001E-2</c:v>
                </c:pt>
                <c:pt idx="466">
                  <c:v>8.0999999999999996E-3</c:v>
                </c:pt>
                <c:pt idx="467">
                  <c:v>1.6999999999999999E-3</c:v>
                </c:pt>
                <c:pt idx="468">
                  <c:v>1.9E-3</c:v>
                </c:pt>
                <c:pt idx="469">
                  <c:v>1E-3</c:v>
                </c:pt>
                <c:pt idx="470">
                  <c:v>1.2999999999999999E-3</c:v>
                </c:pt>
                <c:pt idx="471">
                  <c:v>5.1000000000000004E-3</c:v>
                </c:pt>
                <c:pt idx="472">
                  <c:v>1E-3</c:v>
                </c:pt>
                <c:pt idx="473">
                  <c:v>1.7500000000000002E-2</c:v>
                </c:pt>
                <c:pt idx="474">
                  <c:v>1.2999999999999999E-3</c:v>
                </c:pt>
                <c:pt idx="475">
                  <c:v>1E-3</c:v>
                </c:pt>
                <c:pt idx="476">
                  <c:v>8.5000000000000006E-3</c:v>
                </c:pt>
                <c:pt idx="477">
                  <c:v>1.2999999999999999E-3</c:v>
                </c:pt>
                <c:pt idx="478">
                  <c:v>1.1999999999999999E-3</c:v>
                </c:pt>
                <c:pt idx="479">
                  <c:v>1.2999999999999999E-3</c:v>
                </c:pt>
                <c:pt idx="480">
                  <c:v>1.1000000000000001E-3</c:v>
                </c:pt>
                <c:pt idx="481">
                  <c:v>1.9099999999999999E-2</c:v>
                </c:pt>
                <c:pt idx="482">
                  <c:v>4.2299999999999997E-2</c:v>
                </c:pt>
                <c:pt idx="483">
                  <c:v>4.4000000000000003E-3</c:v>
                </c:pt>
                <c:pt idx="484">
                  <c:v>1.3599999999999999E-2</c:v>
                </c:pt>
                <c:pt idx="485">
                  <c:v>1E-3</c:v>
                </c:pt>
                <c:pt idx="486">
                  <c:v>2.5999999999999999E-3</c:v>
                </c:pt>
                <c:pt idx="487">
                  <c:v>3.2000000000000002E-3</c:v>
                </c:pt>
                <c:pt idx="488">
                  <c:v>1.1999999999999999E-3</c:v>
                </c:pt>
                <c:pt idx="489">
                  <c:v>1.1000000000000001E-3</c:v>
                </c:pt>
                <c:pt idx="490">
                  <c:v>7.7999999999999996E-3</c:v>
                </c:pt>
                <c:pt idx="491">
                  <c:v>7.3000000000000001E-3</c:v>
                </c:pt>
                <c:pt idx="492">
                  <c:v>2.1700000000000001E-2</c:v>
                </c:pt>
                <c:pt idx="493">
                  <c:v>9.1000000000000004E-3</c:v>
                </c:pt>
                <c:pt idx="494">
                  <c:v>1.24E-2</c:v>
                </c:pt>
                <c:pt idx="495">
                  <c:v>2.7699999999999999E-2</c:v>
                </c:pt>
                <c:pt idx="496">
                  <c:v>7.0000000000000001E-3</c:v>
                </c:pt>
                <c:pt idx="497">
                  <c:v>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D2-4334-B6AD-F64A6DC501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17934640"/>
        <c:axId val="954734416"/>
      </c:lineChart>
      <c:catAx>
        <c:axId val="121793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734416"/>
        <c:crosses val="autoZero"/>
        <c:auto val="1"/>
        <c:lblAlgn val="ctr"/>
        <c:lblOffset val="100"/>
        <c:noMultiLvlLbl val="0"/>
      </c:catAx>
      <c:valAx>
        <c:axId val="954734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793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Voice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'[delay.xlsx]vo1'!$O$2:$O$494</c:f>
              <c:numCache>
                <c:formatCode>General</c:formatCode>
                <c:ptCount val="493"/>
                <c:pt idx="0">
                  <c:v>1.2999999999999999E-3</c:v>
                </c:pt>
                <c:pt idx="1">
                  <c:v>1.2999999999999999E-3</c:v>
                </c:pt>
                <c:pt idx="2">
                  <c:v>1.6999999999999999E-3</c:v>
                </c:pt>
                <c:pt idx="3">
                  <c:v>1.1999999999999999E-3</c:v>
                </c:pt>
                <c:pt idx="4">
                  <c:v>5.5999999999999999E-3</c:v>
                </c:pt>
                <c:pt idx="5">
                  <c:v>1.8E-3</c:v>
                </c:pt>
                <c:pt idx="6">
                  <c:v>1.89E-2</c:v>
                </c:pt>
                <c:pt idx="7">
                  <c:v>1.2999999999999999E-3</c:v>
                </c:pt>
                <c:pt idx="8">
                  <c:v>1.11E-2</c:v>
                </c:pt>
                <c:pt idx="9">
                  <c:v>6.7999999999999996E-3</c:v>
                </c:pt>
                <c:pt idx="10">
                  <c:v>1.6000000000000001E-3</c:v>
                </c:pt>
                <c:pt idx="11">
                  <c:v>1.1999999999999999E-3</c:v>
                </c:pt>
                <c:pt idx="12">
                  <c:v>2E-3</c:v>
                </c:pt>
                <c:pt idx="13">
                  <c:v>1.1000000000000001E-3</c:v>
                </c:pt>
                <c:pt idx="14">
                  <c:v>2E-3</c:v>
                </c:pt>
                <c:pt idx="15">
                  <c:v>1.7299999999999999E-2</c:v>
                </c:pt>
                <c:pt idx="16">
                  <c:v>1.1999999999999999E-3</c:v>
                </c:pt>
                <c:pt idx="17">
                  <c:v>1.9300000000000001E-2</c:v>
                </c:pt>
                <c:pt idx="18">
                  <c:v>1.12E-2</c:v>
                </c:pt>
                <c:pt idx="19">
                  <c:v>3.2000000000000002E-3</c:v>
                </c:pt>
                <c:pt idx="20">
                  <c:v>1.9E-2</c:v>
                </c:pt>
                <c:pt idx="21">
                  <c:v>5.0000000000000001E-3</c:v>
                </c:pt>
                <c:pt idx="22">
                  <c:v>4.7600000000000003E-2</c:v>
                </c:pt>
                <c:pt idx="23">
                  <c:v>1.24E-2</c:v>
                </c:pt>
                <c:pt idx="24">
                  <c:v>5.4000000000000003E-3</c:v>
                </c:pt>
                <c:pt idx="25">
                  <c:v>1.41E-2</c:v>
                </c:pt>
                <c:pt idx="26">
                  <c:v>5.4000000000000003E-3</c:v>
                </c:pt>
                <c:pt idx="27">
                  <c:v>1.18E-2</c:v>
                </c:pt>
                <c:pt idx="28">
                  <c:v>1.7999999999999999E-2</c:v>
                </c:pt>
                <c:pt idx="29">
                  <c:v>1.29E-2</c:v>
                </c:pt>
                <c:pt idx="30">
                  <c:v>8.6999999999999994E-3</c:v>
                </c:pt>
                <c:pt idx="31">
                  <c:v>2.1999999999999999E-2</c:v>
                </c:pt>
                <c:pt idx="32">
                  <c:v>1.7000000000000001E-2</c:v>
                </c:pt>
                <c:pt idx="33">
                  <c:v>1.61E-2</c:v>
                </c:pt>
                <c:pt idx="34">
                  <c:v>1.5299999999999999E-2</c:v>
                </c:pt>
                <c:pt idx="35">
                  <c:v>5.8999999999999999E-3</c:v>
                </c:pt>
                <c:pt idx="36">
                  <c:v>3.5000000000000001E-3</c:v>
                </c:pt>
                <c:pt idx="37">
                  <c:v>6.7999999999999996E-3</c:v>
                </c:pt>
                <c:pt idx="38">
                  <c:v>5.5999999999999999E-3</c:v>
                </c:pt>
                <c:pt idx="39">
                  <c:v>1.1999999999999999E-3</c:v>
                </c:pt>
                <c:pt idx="40">
                  <c:v>3.2000000000000002E-3</c:v>
                </c:pt>
                <c:pt idx="41">
                  <c:v>1.5E-3</c:v>
                </c:pt>
                <c:pt idx="42">
                  <c:v>1.52E-2</c:v>
                </c:pt>
                <c:pt idx="43">
                  <c:v>1.2999999999999999E-3</c:v>
                </c:pt>
                <c:pt idx="44">
                  <c:v>8.0999999999999996E-3</c:v>
                </c:pt>
                <c:pt idx="45">
                  <c:v>4.0000000000000001E-3</c:v>
                </c:pt>
                <c:pt idx="46">
                  <c:v>1.2999999999999999E-3</c:v>
                </c:pt>
                <c:pt idx="47">
                  <c:v>1.1000000000000001E-3</c:v>
                </c:pt>
                <c:pt idx="48">
                  <c:v>5.5999999999999999E-3</c:v>
                </c:pt>
                <c:pt idx="49">
                  <c:v>6.6E-3</c:v>
                </c:pt>
                <c:pt idx="50">
                  <c:v>1.89E-2</c:v>
                </c:pt>
                <c:pt idx="51">
                  <c:v>5.1999999999999998E-3</c:v>
                </c:pt>
                <c:pt idx="52">
                  <c:v>3.0999999999999999E-3</c:v>
                </c:pt>
                <c:pt idx="53">
                  <c:v>1.35E-2</c:v>
                </c:pt>
                <c:pt idx="54">
                  <c:v>8.6E-3</c:v>
                </c:pt>
                <c:pt idx="55">
                  <c:v>6.7000000000000002E-3</c:v>
                </c:pt>
                <c:pt idx="56">
                  <c:v>1.12E-2</c:v>
                </c:pt>
                <c:pt idx="57">
                  <c:v>4.7000000000000002E-3</c:v>
                </c:pt>
                <c:pt idx="58">
                  <c:v>2.6700000000000002E-2</c:v>
                </c:pt>
                <c:pt idx="59">
                  <c:v>1.06E-2</c:v>
                </c:pt>
                <c:pt idx="60">
                  <c:v>9.2999999999999992E-3</c:v>
                </c:pt>
                <c:pt idx="61">
                  <c:v>1.4E-2</c:v>
                </c:pt>
                <c:pt idx="62">
                  <c:v>1.15E-2</c:v>
                </c:pt>
                <c:pt idx="63">
                  <c:v>4.2700000000000002E-2</c:v>
                </c:pt>
                <c:pt idx="64">
                  <c:v>5.4999999999999997E-3</c:v>
                </c:pt>
                <c:pt idx="65">
                  <c:v>2.5100000000000001E-2</c:v>
                </c:pt>
                <c:pt idx="66">
                  <c:v>6.0000000000000001E-3</c:v>
                </c:pt>
                <c:pt idx="67">
                  <c:v>6.7999999999999996E-3</c:v>
                </c:pt>
                <c:pt idx="68">
                  <c:v>8.0000000000000002E-3</c:v>
                </c:pt>
                <c:pt idx="69">
                  <c:v>5.6000000000000001E-2</c:v>
                </c:pt>
                <c:pt idx="70">
                  <c:v>2.2100000000000002E-2</c:v>
                </c:pt>
                <c:pt idx="71">
                  <c:v>9.1000000000000004E-3</c:v>
                </c:pt>
                <c:pt idx="72">
                  <c:v>2.9399999999999999E-2</c:v>
                </c:pt>
                <c:pt idx="73">
                  <c:v>1.46E-2</c:v>
                </c:pt>
                <c:pt idx="74">
                  <c:v>1.43E-2</c:v>
                </c:pt>
                <c:pt idx="75">
                  <c:v>2.5700000000000001E-2</c:v>
                </c:pt>
                <c:pt idx="76">
                  <c:v>5.5999999999999999E-3</c:v>
                </c:pt>
                <c:pt idx="77">
                  <c:v>1.37E-2</c:v>
                </c:pt>
                <c:pt idx="78">
                  <c:v>7.4999999999999997E-3</c:v>
                </c:pt>
                <c:pt idx="79">
                  <c:v>6.4000000000000003E-3</c:v>
                </c:pt>
                <c:pt idx="80">
                  <c:v>3.09E-2</c:v>
                </c:pt>
                <c:pt idx="81">
                  <c:v>7.1999999999999998E-3</c:v>
                </c:pt>
                <c:pt idx="82">
                  <c:v>6.7999999999999996E-3</c:v>
                </c:pt>
                <c:pt idx="83">
                  <c:v>2.9600000000000001E-2</c:v>
                </c:pt>
                <c:pt idx="84">
                  <c:v>6.7999999999999996E-3</c:v>
                </c:pt>
                <c:pt idx="85">
                  <c:v>1.0200000000000001E-2</c:v>
                </c:pt>
                <c:pt idx="86">
                  <c:v>8.9999999999999993E-3</c:v>
                </c:pt>
                <c:pt idx="87">
                  <c:v>0.1021</c:v>
                </c:pt>
                <c:pt idx="88">
                  <c:v>6.4500000000000002E-2</c:v>
                </c:pt>
                <c:pt idx="89">
                  <c:v>2.7300000000000001E-2</c:v>
                </c:pt>
                <c:pt idx="90">
                  <c:v>3.5999999999999999E-3</c:v>
                </c:pt>
                <c:pt idx="91">
                  <c:v>2.5999999999999999E-2</c:v>
                </c:pt>
                <c:pt idx="92">
                  <c:v>8.9999999999999993E-3</c:v>
                </c:pt>
                <c:pt idx="93">
                  <c:v>1.23E-2</c:v>
                </c:pt>
                <c:pt idx="94">
                  <c:v>4.1700000000000001E-2</c:v>
                </c:pt>
                <c:pt idx="95">
                  <c:v>9.7999999999999997E-3</c:v>
                </c:pt>
                <c:pt idx="96">
                  <c:v>6.0900000000000003E-2</c:v>
                </c:pt>
                <c:pt idx="97">
                  <c:v>2.07E-2</c:v>
                </c:pt>
                <c:pt idx="98">
                  <c:v>1.3100000000000001E-2</c:v>
                </c:pt>
                <c:pt idx="99">
                  <c:v>3.8300000000000001E-2</c:v>
                </c:pt>
                <c:pt idx="100">
                  <c:v>5.7999999999999996E-3</c:v>
                </c:pt>
                <c:pt idx="101">
                  <c:v>1.14E-2</c:v>
                </c:pt>
                <c:pt idx="102">
                  <c:v>1.35E-2</c:v>
                </c:pt>
                <c:pt idx="103">
                  <c:v>4.4999999999999997E-3</c:v>
                </c:pt>
                <c:pt idx="104">
                  <c:v>1.1000000000000001E-3</c:v>
                </c:pt>
                <c:pt idx="105">
                  <c:v>1.1999999999999999E-3</c:v>
                </c:pt>
                <c:pt idx="106">
                  <c:v>1.1999999999999999E-3</c:v>
                </c:pt>
                <c:pt idx="107">
                  <c:v>1.1999999999999999E-3</c:v>
                </c:pt>
                <c:pt idx="108">
                  <c:v>4.4000000000000003E-3</c:v>
                </c:pt>
                <c:pt idx="109">
                  <c:v>1.1999999999999999E-3</c:v>
                </c:pt>
                <c:pt idx="110">
                  <c:v>8.9999999999999993E-3</c:v>
                </c:pt>
                <c:pt idx="111">
                  <c:v>1.1000000000000001E-3</c:v>
                </c:pt>
                <c:pt idx="112">
                  <c:v>1.9E-3</c:v>
                </c:pt>
                <c:pt idx="113">
                  <c:v>4.7999999999999996E-3</c:v>
                </c:pt>
                <c:pt idx="114">
                  <c:v>1.1000000000000001E-3</c:v>
                </c:pt>
                <c:pt idx="115">
                  <c:v>1.4E-3</c:v>
                </c:pt>
                <c:pt idx="116">
                  <c:v>1.1999999999999999E-3</c:v>
                </c:pt>
                <c:pt idx="117">
                  <c:v>1.2999999999999999E-3</c:v>
                </c:pt>
                <c:pt idx="118">
                  <c:v>2.9100000000000001E-2</c:v>
                </c:pt>
                <c:pt idx="119">
                  <c:v>1.3100000000000001E-2</c:v>
                </c:pt>
                <c:pt idx="120">
                  <c:v>1.2999999999999999E-3</c:v>
                </c:pt>
                <c:pt idx="121">
                  <c:v>1.12E-2</c:v>
                </c:pt>
                <c:pt idx="122">
                  <c:v>1.1000000000000001E-3</c:v>
                </c:pt>
                <c:pt idx="123">
                  <c:v>1.1999999999999999E-3</c:v>
                </c:pt>
                <c:pt idx="124">
                  <c:v>1.0800000000000001E-2</c:v>
                </c:pt>
                <c:pt idx="125">
                  <c:v>1E-3</c:v>
                </c:pt>
                <c:pt idx="126">
                  <c:v>1E-3</c:v>
                </c:pt>
                <c:pt idx="127">
                  <c:v>4.7999999999999996E-3</c:v>
                </c:pt>
                <c:pt idx="128">
                  <c:v>1E-3</c:v>
                </c:pt>
                <c:pt idx="129">
                  <c:v>1.1000000000000001E-3</c:v>
                </c:pt>
                <c:pt idx="130">
                  <c:v>6.4000000000000003E-3</c:v>
                </c:pt>
                <c:pt idx="131">
                  <c:v>1.1000000000000001E-3</c:v>
                </c:pt>
                <c:pt idx="132">
                  <c:v>1.1999999999999999E-3</c:v>
                </c:pt>
                <c:pt idx="133">
                  <c:v>5.7999999999999996E-3</c:v>
                </c:pt>
                <c:pt idx="134">
                  <c:v>1.1999999999999999E-3</c:v>
                </c:pt>
                <c:pt idx="135">
                  <c:v>3.8800000000000001E-2</c:v>
                </c:pt>
                <c:pt idx="136">
                  <c:v>4.5999999999999999E-3</c:v>
                </c:pt>
                <c:pt idx="137">
                  <c:v>1.1999999999999999E-3</c:v>
                </c:pt>
                <c:pt idx="138">
                  <c:v>2.8799999999999999E-2</c:v>
                </c:pt>
                <c:pt idx="139">
                  <c:v>3.8E-3</c:v>
                </c:pt>
                <c:pt idx="140">
                  <c:v>9.7999999999999997E-3</c:v>
                </c:pt>
                <c:pt idx="141">
                  <c:v>2.3E-3</c:v>
                </c:pt>
                <c:pt idx="142">
                  <c:v>1.23E-2</c:v>
                </c:pt>
                <c:pt idx="143">
                  <c:v>6.3E-3</c:v>
                </c:pt>
                <c:pt idx="144">
                  <c:v>2.3400000000000001E-2</c:v>
                </c:pt>
                <c:pt idx="145">
                  <c:v>5.7999999999999996E-3</c:v>
                </c:pt>
                <c:pt idx="146">
                  <c:v>2.4199999999999999E-2</c:v>
                </c:pt>
                <c:pt idx="147">
                  <c:v>1.3299999999999999E-2</c:v>
                </c:pt>
                <c:pt idx="148">
                  <c:v>1.09E-2</c:v>
                </c:pt>
                <c:pt idx="149">
                  <c:v>9.5999999999999992E-3</c:v>
                </c:pt>
                <c:pt idx="150">
                  <c:v>4.3E-3</c:v>
                </c:pt>
                <c:pt idx="151">
                  <c:v>7.7000000000000002E-3</c:v>
                </c:pt>
                <c:pt idx="152">
                  <c:v>4.8300000000000003E-2</c:v>
                </c:pt>
                <c:pt idx="153">
                  <c:v>1.41E-2</c:v>
                </c:pt>
                <c:pt idx="154">
                  <c:v>7.3000000000000001E-3</c:v>
                </c:pt>
                <c:pt idx="155">
                  <c:v>8.6E-3</c:v>
                </c:pt>
                <c:pt idx="156">
                  <c:v>2.8999999999999998E-3</c:v>
                </c:pt>
                <c:pt idx="157">
                  <c:v>1.4500000000000001E-2</c:v>
                </c:pt>
                <c:pt idx="158">
                  <c:v>1.1999999999999999E-3</c:v>
                </c:pt>
                <c:pt idx="159">
                  <c:v>1.2999999999999999E-3</c:v>
                </c:pt>
                <c:pt idx="160">
                  <c:v>2.8999999999999998E-3</c:v>
                </c:pt>
                <c:pt idx="161">
                  <c:v>1.2999999999999999E-3</c:v>
                </c:pt>
                <c:pt idx="162">
                  <c:v>1.2999999999999999E-3</c:v>
                </c:pt>
                <c:pt idx="163">
                  <c:v>3.3E-3</c:v>
                </c:pt>
                <c:pt idx="164">
                  <c:v>1.1000000000000001E-3</c:v>
                </c:pt>
                <c:pt idx="165">
                  <c:v>2.2100000000000002E-2</c:v>
                </c:pt>
                <c:pt idx="166">
                  <c:v>1.1999999999999999E-3</c:v>
                </c:pt>
                <c:pt idx="167">
                  <c:v>2E-3</c:v>
                </c:pt>
                <c:pt idx="168">
                  <c:v>1.7899999999999999E-2</c:v>
                </c:pt>
                <c:pt idx="169">
                  <c:v>6.4999999999999997E-3</c:v>
                </c:pt>
                <c:pt idx="170">
                  <c:v>8.6999999999999994E-3</c:v>
                </c:pt>
                <c:pt idx="171">
                  <c:v>3.5000000000000001E-3</c:v>
                </c:pt>
                <c:pt idx="172">
                  <c:v>1.1000000000000001E-3</c:v>
                </c:pt>
                <c:pt idx="173">
                  <c:v>1.1000000000000001E-3</c:v>
                </c:pt>
                <c:pt idx="174">
                  <c:v>1E-3</c:v>
                </c:pt>
                <c:pt idx="175">
                  <c:v>1.1999999999999999E-3</c:v>
                </c:pt>
                <c:pt idx="176">
                  <c:v>2.3999999999999998E-3</c:v>
                </c:pt>
                <c:pt idx="177">
                  <c:v>4.3E-3</c:v>
                </c:pt>
                <c:pt idx="178">
                  <c:v>1.1999999999999999E-3</c:v>
                </c:pt>
                <c:pt idx="179">
                  <c:v>1.52E-2</c:v>
                </c:pt>
                <c:pt idx="180">
                  <c:v>1.1000000000000001E-3</c:v>
                </c:pt>
                <c:pt idx="181">
                  <c:v>1.1000000000000001E-3</c:v>
                </c:pt>
                <c:pt idx="182">
                  <c:v>3.3E-3</c:v>
                </c:pt>
                <c:pt idx="183">
                  <c:v>1.35E-2</c:v>
                </c:pt>
                <c:pt idx="184">
                  <c:v>1.2999999999999999E-3</c:v>
                </c:pt>
                <c:pt idx="185">
                  <c:v>1.1999999999999999E-3</c:v>
                </c:pt>
                <c:pt idx="186">
                  <c:v>1.4E-3</c:v>
                </c:pt>
                <c:pt idx="187">
                  <c:v>1.9099999999999999E-2</c:v>
                </c:pt>
                <c:pt idx="188">
                  <c:v>1.1999999999999999E-3</c:v>
                </c:pt>
                <c:pt idx="189">
                  <c:v>1.8E-3</c:v>
                </c:pt>
                <c:pt idx="190">
                  <c:v>6.8999999999999999E-3</c:v>
                </c:pt>
                <c:pt idx="191">
                  <c:v>5.1999999999999998E-3</c:v>
                </c:pt>
                <c:pt idx="192">
                  <c:v>1.1999999999999999E-3</c:v>
                </c:pt>
                <c:pt idx="193">
                  <c:v>1.1999999999999999E-3</c:v>
                </c:pt>
                <c:pt idx="194">
                  <c:v>1.6000000000000001E-3</c:v>
                </c:pt>
                <c:pt idx="195">
                  <c:v>1.1000000000000001E-3</c:v>
                </c:pt>
                <c:pt idx="196">
                  <c:v>1.1999999999999999E-3</c:v>
                </c:pt>
                <c:pt idx="197">
                  <c:v>1.1999999999999999E-3</c:v>
                </c:pt>
                <c:pt idx="198">
                  <c:v>1.83E-2</c:v>
                </c:pt>
                <c:pt idx="199">
                  <c:v>7.4000000000000003E-3</c:v>
                </c:pt>
                <c:pt idx="200">
                  <c:v>1.2999999999999999E-3</c:v>
                </c:pt>
                <c:pt idx="201">
                  <c:v>1.29E-2</c:v>
                </c:pt>
                <c:pt idx="202">
                  <c:v>1E-3</c:v>
                </c:pt>
                <c:pt idx="203">
                  <c:v>3.5999999999999999E-3</c:v>
                </c:pt>
                <c:pt idx="204">
                  <c:v>1.9199999999999998E-2</c:v>
                </c:pt>
                <c:pt idx="205">
                  <c:v>2.8E-3</c:v>
                </c:pt>
                <c:pt idx="206">
                  <c:v>6.1999999999999998E-3</c:v>
                </c:pt>
                <c:pt idx="207">
                  <c:v>1.9900000000000001E-2</c:v>
                </c:pt>
                <c:pt idx="208">
                  <c:v>8.9999999999999998E-4</c:v>
                </c:pt>
                <c:pt idx="209">
                  <c:v>6.0000000000000001E-3</c:v>
                </c:pt>
                <c:pt idx="210">
                  <c:v>1.35E-2</c:v>
                </c:pt>
                <c:pt idx="211">
                  <c:v>1.6500000000000001E-2</c:v>
                </c:pt>
                <c:pt idx="212">
                  <c:v>2.64E-2</c:v>
                </c:pt>
                <c:pt idx="213">
                  <c:v>3.3999999999999998E-3</c:v>
                </c:pt>
                <c:pt idx="214">
                  <c:v>2.1100000000000001E-2</c:v>
                </c:pt>
                <c:pt idx="215">
                  <c:v>4.1000000000000002E-2</c:v>
                </c:pt>
                <c:pt idx="216">
                  <c:v>7.4999999999999997E-3</c:v>
                </c:pt>
                <c:pt idx="217">
                  <c:v>8.3999999999999995E-3</c:v>
                </c:pt>
                <c:pt idx="218">
                  <c:v>1.77E-2</c:v>
                </c:pt>
                <c:pt idx="219">
                  <c:v>1.04E-2</c:v>
                </c:pt>
                <c:pt idx="220">
                  <c:v>1.1299999999999999E-2</c:v>
                </c:pt>
                <c:pt idx="221">
                  <c:v>1.0500000000000001E-2</c:v>
                </c:pt>
                <c:pt idx="222">
                  <c:v>1.9800000000000002E-2</c:v>
                </c:pt>
                <c:pt idx="223">
                  <c:v>3.2300000000000002E-2</c:v>
                </c:pt>
                <c:pt idx="224">
                  <c:v>1.5E-3</c:v>
                </c:pt>
                <c:pt idx="225">
                  <c:v>3.0000000000000001E-3</c:v>
                </c:pt>
                <c:pt idx="226">
                  <c:v>1.8800000000000001E-2</c:v>
                </c:pt>
                <c:pt idx="227">
                  <c:v>7.3000000000000001E-3</c:v>
                </c:pt>
                <c:pt idx="228">
                  <c:v>1.1000000000000001E-3</c:v>
                </c:pt>
                <c:pt idx="229">
                  <c:v>2.47E-2</c:v>
                </c:pt>
                <c:pt idx="230">
                  <c:v>1.9E-3</c:v>
                </c:pt>
                <c:pt idx="231">
                  <c:v>6.2199999999999998E-2</c:v>
                </c:pt>
                <c:pt idx="232">
                  <c:v>2.4299999999999999E-2</c:v>
                </c:pt>
                <c:pt idx="233">
                  <c:v>7.7999999999999996E-3</c:v>
                </c:pt>
                <c:pt idx="234">
                  <c:v>2.6100000000000002E-2</c:v>
                </c:pt>
                <c:pt idx="235">
                  <c:v>2.9600000000000001E-2</c:v>
                </c:pt>
                <c:pt idx="236">
                  <c:v>0.154</c:v>
                </c:pt>
                <c:pt idx="237">
                  <c:v>0.1159</c:v>
                </c:pt>
                <c:pt idx="238">
                  <c:v>7.9200000000000007E-2</c:v>
                </c:pt>
                <c:pt idx="239">
                  <c:v>4.9299999999999997E-2</c:v>
                </c:pt>
                <c:pt idx="240">
                  <c:v>1.54E-2</c:v>
                </c:pt>
                <c:pt idx="241">
                  <c:v>1.5E-3</c:v>
                </c:pt>
                <c:pt idx="242">
                  <c:v>2.5999999999999999E-3</c:v>
                </c:pt>
                <c:pt idx="243">
                  <c:v>1.32E-2</c:v>
                </c:pt>
                <c:pt idx="244">
                  <c:v>1.9E-3</c:v>
                </c:pt>
                <c:pt idx="245">
                  <c:v>1.5599999999999999E-2</c:v>
                </c:pt>
                <c:pt idx="246">
                  <c:v>1.89E-2</c:v>
                </c:pt>
                <c:pt idx="247">
                  <c:v>4.58E-2</c:v>
                </c:pt>
                <c:pt idx="248">
                  <c:v>6.4000000000000003E-3</c:v>
                </c:pt>
                <c:pt idx="249">
                  <c:v>1.6000000000000001E-3</c:v>
                </c:pt>
                <c:pt idx="250">
                  <c:v>1.4E-3</c:v>
                </c:pt>
                <c:pt idx="251">
                  <c:v>8.2000000000000007E-3</c:v>
                </c:pt>
                <c:pt idx="252">
                  <c:v>6.7000000000000002E-3</c:v>
                </c:pt>
                <c:pt idx="253">
                  <c:v>1.9E-3</c:v>
                </c:pt>
                <c:pt idx="254">
                  <c:v>4.4999999999999997E-3</c:v>
                </c:pt>
                <c:pt idx="255">
                  <c:v>1.2699999999999999E-2</c:v>
                </c:pt>
                <c:pt idx="256">
                  <c:v>1.9800000000000002E-2</c:v>
                </c:pt>
                <c:pt idx="257">
                  <c:v>8.8000000000000005E-3</c:v>
                </c:pt>
                <c:pt idx="258">
                  <c:v>7.1999999999999998E-3</c:v>
                </c:pt>
                <c:pt idx="259">
                  <c:v>2.8E-3</c:v>
                </c:pt>
                <c:pt idx="260">
                  <c:v>1.1999999999999999E-3</c:v>
                </c:pt>
                <c:pt idx="261">
                  <c:v>1E-3</c:v>
                </c:pt>
                <c:pt idx="262">
                  <c:v>1.5E-3</c:v>
                </c:pt>
                <c:pt idx="263">
                  <c:v>1.1000000000000001E-3</c:v>
                </c:pt>
                <c:pt idx="264">
                  <c:v>2.4400000000000002E-2</c:v>
                </c:pt>
                <c:pt idx="265">
                  <c:v>3.73E-2</c:v>
                </c:pt>
                <c:pt idx="266">
                  <c:v>1.2E-2</c:v>
                </c:pt>
                <c:pt idx="267">
                  <c:v>2.7300000000000001E-2</c:v>
                </c:pt>
                <c:pt idx="268">
                  <c:v>1.26E-2</c:v>
                </c:pt>
                <c:pt idx="269">
                  <c:v>1.0999999999999999E-2</c:v>
                </c:pt>
                <c:pt idx="270">
                  <c:v>8.6999999999999994E-3</c:v>
                </c:pt>
                <c:pt idx="271">
                  <c:v>2.5700000000000001E-2</c:v>
                </c:pt>
                <c:pt idx="272">
                  <c:v>4.82E-2</c:v>
                </c:pt>
                <c:pt idx="273">
                  <c:v>0.01</c:v>
                </c:pt>
                <c:pt idx="274">
                  <c:v>3.5999999999999999E-3</c:v>
                </c:pt>
                <c:pt idx="275">
                  <c:v>1.03E-2</c:v>
                </c:pt>
                <c:pt idx="276">
                  <c:v>7.3000000000000001E-3</c:v>
                </c:pt>
                <c:pt idx="277">
                  <c:v>8.0999999999999996E-3</c:v>
                </c:pt>
                <c:pt idx="278">
                  <c:v>9.5999999999999992E-3</c:v>
                </c:pt>
                <c:pt idx="279">
                  <c:v>2.5999999999999999E-2</c:v>
                </c:pt>
                <c:pt idx="280">
                  <c:v>4.1200000000000001E-2</c:v>
                </c:pt>
                <c:pt idx="281">
                  <c:v>6.4999999999999997E-3</c:v>
                </c:pt>
                <c:pt idx="282">
                  <c:v>2.87E-2</c:v>
                </c:pt>
                <c:pt idx="283">
                  <c:v>1.32E-2</c:v>
                </c:pt>
                <c:pt idx="284">
                  <c:v>1.7000000000000001E-2</c:v>
                </c:pt>
                <c:pt idx="285">
                  <c:v>1.0500000000000001E-2</c:v>
                </c:pt>
                <c:pt idx="286">
                  <c:v>1.0500000000000001E-2</c:v>
                </c:pt>
                <c:pt idx="287">
                  <c:v>3.8600000000000002E-2</c:v>
                </c:pt>
                <c:pt idx="288">
                  <c:v>3.4700000000000002E-2</c:v>
                </c:pt>
                <c:pt idx="289">
                  <c:v>4.7600000000000003E-2</c:v>
                </c:pt>
                <c:pt idx="290">
                  <c:v>1.2500000000000001E-2</c:v>
                </c:pt>
                <c:pt idx="291">
                  <c:v>8.2000000000000007E-3</c:v>
                </c:pt>
                <c:pt idx="292">
                  <c:v>1.26E-2</c:v>
                </c:pt>
                <c:pt idx="293">
                  <c:v>1E-3</c:v>
                </c:pt>
                <c:pt idx="294">
                  <c:v>3.0000000000000001E-3</c:v>
                </c:pt>
                <c:pt idx="295">
                  <c:v>7.3000000000000001E-3</c:v>
                </c:pt>
                <c:pt idx="296">
                  <c:v>1.21E-2</c:v>
                </c:pt>
                <c:pt idx="297">
                  <c:v>6.0900000000000003E-2</c:v>
                </c:pt>
                <c:pt idx="298">
                  <c:v>3.6700000000000003E-2</c:v>
                </c:pt>
                <c:pt idx="299">
                  <c:v>2.1999999999999999E-2</c:v>
                </c:pt>
                <c:pt idx="300">
                  <c:v>1.5100000000000001E-2</c:v>
                </c:pt>
                <c:pt idx="301">
                  <c:v>1E-3</c:v>
                </c:pt>
                <c:pt idx="302">
                  <c:v>1.5E-3</c:v>
                </c:pt>
                <c:pt idx="303">
                  <c:v>1.2999999999999999E-3</c:v>
                </c:pt>
                <c:pt idx="304">
                  <c:v>1.1999999999999999E-3</c:v>
                </c:pt>
                <c:pt idx="305">
                  <c:v>1.8800000000000001E-2</c:v>
                </c:pt>
                <c:pt idx="306">
                  <c:v>1E-3</c:v>
                </c:pt>
                <c:pt idx="307">
                  <c:v>1.1000000000000001E-3</c:v>
                </c:pt>
                <c:pt idx="308">
                  <c:v>4.4999999999999997E-3</c:v>
                </c:pt>
                <c:pt idx="309">
                  <c:v>1E-3</c:v>
                </c:pt>
                <c:pt idx="310">
                  <c:v>2.7000000000000001E-3</c:v>
                </c:pt>
                <c:pt idx="311">
                  <c:v>4.1999999999999997E-3</c:v>
                </c:pt>
                <c:pt idx="312">
                  <c:v>1.1999999999999999E-3</c:v>
                </c:pt>
                <c:pt idx="313">
                  <c:v>1.03E-2</c:v>
                </c:pt>
                <c:pt idx="314">
                  <c:v>1.1000000000000001E-3</c:v>
                </c:pt>
                <c:pt idx="315">
                  <c:v>1.1000000000000001E-3</c:v>
                </c:pt>
                <c:pt idx="316">
                  <c:v>0.02</c:v>
                </c:pt>
                <c:pt idx="317">
                  <c:v>9.1999999999999998E-3</c:v>
                </c:pt>
                <c:pt idx="318">
                  <c:v>7.3000000000000001E-3</c:v>
                </c:pt>
                <c:pt idx="319">
                  <c:v>4.7000000000000002E-3</c:v>
                </c:pt>
                <c:pt idx="320">
                  <c:v>1.26E-2</c:v>
                </c:pt>
                <c:pt idx="321">
                  <c:v>8.2000000000000007E-3</c:v>
                </c:pt>
                <c:pt idx="322">
                  <c:v>4.3E-3</c:v>
                </c:pt>
                <c:pt idx="323">
                  <c:v>6.1999999999999998E-3</c:v>
                </c:pt>
                <c:pt idx="324">
                  <c:v>2.4400000000000002E-2</c:v>
                </c:pt>
                <c:pt idx="325">
                  <c:v>1.47E-2</c:v>
                </c:pt>
                <c:pt idx="326">
                  <c:v>5.0000000000000001E-3</c:v>
                </c:pt>
                <c:pt idx="327">
                  <c:v>1.6500000000000001E-2</c:v>
                </c:pt>
                <c:pt idx="328">
                  <c:v>6.6E-3</c:v>
                </c:pt>
                <c:pt idx="329">
                  <c:v>6.8999999999999999E-3</c:v>
                </c:pt>
                <c:pt idx="330">
                  <c:v>5.7000000000000002E-3</c:v>
                </c:pt>
                <c:pt idx="331">
                  <c:v>1.5E-3</c:v>
                </c:pt>
                <c:pt idx="332">
                  <c:v>1.2200000000000001E-2</c:v>
                </c:pt>
                <c:pt idx="333">
                  <c:v>8.0999999999999996E-3</c:v>
                </c:pt>
                <c:pt idx="334">
                  <c:v>1.1000000000000001E-3</c:v>
                </c:pt>
                <c:pt idx="335">
                  <c:v>5.4000000000000003E-3</c:v>
                </c:pt>
                <c:pt idx="336">
                  <c:v>1.1000000000000001E-3</c:v>
                </c:pt>
                <c:pt idx="337">
                  <c:v>1.1999999999999999E-3</c:v>
                </c:pt>
                <c:pt idx="338">
                  <c:v>1.1999999999999999E-3</c:v>
                </c:pt>
                <c:pt idx="339">
                  <c:v>1.1999999999999999E-3</c:v>
                </c:pt>
                <c:pt idx="340">
                  <c:v>1.1000000000000001E-3</c:v>
                </c:pt>
                <c:pt idx="341">
                  <c:v>1.1999999999999999E-3</c:v>
                </c:pt>
                <c:pt idx="342">
                  <c:v>1.1999999999999999E-3</c:v>
                </c:pt>
                <c:pt idx="343">
                  <c:v>1.2699999999999999E-2</c:v>
                </c:pt>
                <c:pt idx="344">
                  <c:v>1.1999999999999999E-3</c:v>
                </c:pt>
                <c:pt idx="345">
                  <c:v>1.1999999999999999E-3</c:v>
                </c:pt>
                <c:pt idx="346">
                  <c:v>1.1999999999999999E-3</c:v>
                </c:pt>
                <c:pt idx="347">
                  <c:v>1.2999999999999999E-3</c:v>
                </c:pt>
                <c:pt idx="348">
                  <c:v>1.9300000000000001E-2</c:v>
                </c:pt>
                <c:pt idx="349">
                  <c:v>1.1000000000000001E-3</c:v>
                </c:pt>
                <c:pt idx="350">
                  <c:v>1.1000000000000001E-3</c:v>
                </c:pt>
                <c:pt idx="351">
                  <c:v>6.4999999999999997E-3</c:v>
                </c:pt>
                <c:pt idx="352">
                  <c:v>1.1999999999999999E-3</c:v>
                </c:pt>
                <c:pt idx="353">
                  <c:v>4.7000000000000002E-3</c:v>
                </c:pt>
                <c:pt idx="354">
                  <c:v>6.4999999999999997E-3</c:v>
                </c:pt>
                <c:pt idx="355">
                  <c:v>1.2999999999999999E-3</c:v>
                </c:pt>
                <c:pt idx="356">
                  <c:v>1.32E-2</c:v>
                </c:pt>
                <c:pt idx="357">
                  <c:v>1.6000000000000001E-3</c:v>
                </c:pt>
                <c:pt idx="358">
                  <c:v>1.4E-3</c:v>
                </c:pt>
                <c:pt idx="359">
                  <c:v>1.1999999999999999E-3</c:v>
                </c:pt>
                <c:pt idx="360">
                  <c:v>1.4E-3</c:v>
                </c:pt>
                <c:pt idx="361">
                  <c:v>4.1000000000000003E-3</c:v>
                </c:pt>
                <c:pt idx="362">
                  <c:v>2.0999999999999999E-3</c:v>
                </c:pt>
                <c:pt idx="363">
                  <c:v>1.24E-2</c:v>
                </c:pt>
                <c:pt idx="364">
                  <c:v>1.7899999999999999E-2</c:v>
                </c:pt>
                <c:pt idx="365">
                  <c:v>1.2999999999999999E-3</c:v>
                </c:pt>
                <c:pt idx="366">
                  <c:v>3.0800000000000001E-2</c:v>
                </c:pt>
                <c:pt idx="367">
                  <c:v>3.7000000000000002E-3</c:v>
                </c:pt>
                <c:pt idx="368">
                  <c:v>1.1999999999999999E-3</c:v>
                </c:pt>
                <c:pt idx="369">
                  <c:v>1.4800000000000001E-2</c:v>
                </c:pt>
                <c:pt idx="370">
                  <c:v>1.1999999999999999E-3</c:v>
                </c:pt>
                <c:pt idx="371">
                  <c:v>2.3E-3</c:v>
                </c:pt>
                <c:pt idx="372">
                  <c:v>2.5000000000000001E-3</c:v>
                </c:pt>
                <c:pt idx="373">
                  <c:v>1E-3</c:v>
                </c:pt>
                <c:pt idx="374">
                  <c:v>2.5899999999999999E-2</c:v>
                </c:pt>
                <c:pt idx="375">
                  <c:v>1.6999999999999999E-3</c:v>
                </c:pt>
                <c:pt idx="376">
                  <c:v>1E-3</c:v>
                </c:pt>
                <c:pt idx="377">
                  <c:v>8.0000000000000002E-3</c:v>
                </c:pt>
                <c:pt idx="378">
                  <c:v>1.1999999999999999E-3</c:v>
                </c:pt>
                <c:pt idx="379">
                  <c:v>7.1999999999999998E-3</c:v>
                </c:pt>
                <c:pt idx="380">
                  <c:v>5.4999999999999997E-3</c:v>
                </c:pt>
                <c:pt idx="381">
                  <c:v>1.4200000000000001E-2</c:v>
                </c:pt>
                <c:pt idx="382">
                  <c:v>4.0500000000000001E-2</c:v>
                </c:pt>
                <c:pt idx="383">
                  <c:v>1.5699999999999999E-2</c:v>
                </c:pt>
                <c:pt idx="384">
                  <c:v>6.3E-3</c:v>
                </c:pt>
                <c:pt idx="385">
                  <c:v>7.3000000000000001E-3</c:v>
                </c:pt>
                <c:pt idx="386">
                  <c:v>8.0000000000000002E-3</c:v>
                </c:pt>
                <c:pt idx="387">
                  <c:v>8.3000000000000001E-3</c:v>
                </c:pt>
                <c:pt idx="388">
                  <c:v>1.9400000000000001E-2</c:v>
                </c:pt>
                <c:pt idx="389">
                  <c:v>1.7000000000000001E-2</c:v>
                </c:pt>
                <c:pt idx="390">
                  <c:v>3.0599999999999999E-2</c:v>
                </c:pt>
                <c:pt idx="391">
                  <c:v>1.5900000000000001E-2</c:v>
                </c:pt>
                <c:pt idx="392">
                  <c:v>1.37E-2</c:v>
                </c:pt>
                <c:pt idx="393">
                  <c:v>2.0799999999999999E-2</c:v>
                </c:pt>
                <c:pt idx="394">
                  <c:v>5.7000000000000002E-3</c:v>
                </c:pt>
                <c:pt idx="395">
                  <c:v>1.5900000000000001E-2</c:v>
                </c:pt>
                <c:pt idx="396">
                  <c:v>1.49E-2</c:v>
                </c:pt>
                <c:pt idx="397">
                  <c:v>4.4000000000000003E-3</c:v>
                </c:pt>
                <c:pt idx="398">
                  <c:v>1.7500000000000002E-2</c:v>
                </c:pt>
                <c:pt idx="399">
                  <c:v>1.84E-2</c:v>
                </c:pt>
                <c:pt idx="400">
                  <c:v>1.1000000000000001E-3</c:v>
                </c:pt>
                <c:pt idx="401">
                  <c:v>1E-3</c:v>
                </c:pt>
                <c:pt idx="402">
                  <c:v>6.8999999999999999E-3</c:v>
                </c:pt>
                <c:pt idx="403">
                  <c:v>1.5E-3</c:v>
                </c:pt>
                <c:pt idx="404">
                  <c:v>2.0400000000000001E-2</c:v>
                </c:pt>
                <c:pt idx="405">
                  <c:v>1.1999999999999999E-3</c:v>
                </c:pt>
                <c:pt idx="406">
                  <c:v>1.5E-3</c:v>
                </c:pt>
                <c:pt idx="407">
                  <c:v>1.6999999999999999E-3</c:v>
                </c:pt>
                <c:pt idx="408">
                  <c:v>1.2999999999999999E-3</c:v>
                </c:pt>
                <c:pt idx="409">
                  <c:v>1.6999999999999999E-3</c:v>
                </c:pt>
                <c:pt idx="410">
                  <c:v>7.7999999999999996E-3</c:v>
                </c:pt>
                <c:pt idx="411">
                  <c:v>1.4E-3</c:v>
                </c:pt>
                <c:pt idx="412">
                  <c:v>0.02</c:v>
                </c:pt>
                <c:pt idx="413">
                  <c:v>5.1000000000000004E-3</c:v>
                </c:pt>
                <c:pt idx="414">
                  <c:v>2E-3</c:v>
                </c:pt>
                <c:pt idx="415">
                  <c:v>1.0200000000000001E-2</c:v>
                </c:pt>
                <c:pt idx="416">
                  <c:v>1.5E-3</c:v>
                </c:pt>
                <c:pt idx="417">
                  <c:v>1.7600000000000001E-2</c:v>
                </c:pt>
                <c:pt idx="418">
                  <c:v>1.04E-2</c:v>
                </c:pt>
                <c:pt idx="419">
                  <c:v>3.7000000000000002E-3</c:v>
                </c:pt>
                <c:pt idx="420">
                  <c:v>2.3999999999999998E-3</c:v>
                </c:pt>
                <c:pt idx="421">
                  <c:v>1.67E-2</c:v>
                </c:pt>
                <c:pt idx="422">
                  <c:v>4.8999999999999998E-3</c:v>
                </c:pt>
                <c:pt idx="423">
                  <c:v>0.1457</c:v>
                </c:pt>
                <c:pt idx="424">
                  <c:v>0.1066</c:v>
                </c:pt>
                <c:pt idx="425">
                  <c:v>7.1800000000000003E-2</c:v>
                </c:pt>
                <c:pt idx="426">
                  <c:v>3.9399999999999998E-2</c:v>
                </c:pt>
                <c:pt idx="427">
                  <c:v>8.6999999999999994E-3</c:v>
                </c:pt>
                <c:pt idx="428">
                  <c:v>1.2E-2</c:v>
                </c:pt>
                <c:pt idx="429">
                  <c:v>1.0999999999999999E-2</c:v>
                </c:pt>
                <c:pt idx="430">
                  <c:v>9.0200000000000002E-2</c:v>
                </c:pt>
                <c:pt idx="431">
                  <c:v>5.21E-2</c:v>
                </c:pt>
                <c:pt idx="432">
                  <c:v>2.8000000000000001E-2</c:v>
                </c:pt>
                <c:pt idx="433">
                  <c:v>1.5800000000000002E-2</c:v>
                </c:pt>
                <c:pt idx="434">
                  <c:v>1.7899999999999999E-2</c:v>
                </c:pt>
                <c:pt idx="435">
                  <c:v>4.7000000000000002E-3</c:v>
                </c:pt>
                <c:pt idx="436">
                  <c:v>1.01E-2</c:v>
                </c:pt>
                <c:pt idx="437">
                  <c:v>3.5099999999999999E-2</c:v>
                </c:pt>
                <c:pt idx="438">
                  <c:v>8.8000000000000005E-3</c:v>
                </c:pt>
                <c:pt idx="439">
                  <c:v>8.3999999999999995E-3</c:v>
                </c:pt>
                <c:pt idx="440">
                  <c:v>6.7999999999999996E-3</c:v>
                </c:pt>
                <c:pt idx="441">
                  <c:v>2.8500000000000001E-2</c:v>
                </c:pt>
                <c:pt idx="442">
                  <c:v>5.4999999999999997E-3</c:v>
                </c:pt>
                <c:pt idx="443">
                  <c:v>1.9699999999999999E-2</c:v>
                </c:pt>
                <c:pt idx="444">
                  <c:v>1.5E-3</c:v>
                </c:pt>
                <c:pt idx="445">
                  <c:v>1.7000000000000001E-2</c:v>
                </c:pt>
                <c:pt idx="446">
                  <c:v>1.1000000000000001E-3</c:v>
                </c:pt>
                <c:pt idx="447">
                  <c:v>1.46E-2</c:v>
                </c:pt>
                <c:pt idx="448">
                  <c:v>9.7000000000000003E-3</c:v>
                </c:pt>
                <c:pt idx="449">
                  <c:v>7.1999999999999998E-3</c:v>
                </c:pt>
                <c:pt idx="450">
                  <c:v>1.61E-2</c:v>
                </c:pt>
                <c:pt idx="451">
                  <c:v>4.1000000000000003E-3</c:v>
                </c:pt>
                <c:pt idx="452">
                  <c:v>8.9999999999999993E-3</c:v>
                </c:pt>
                <c:pt idx="453">
                  <c:v>2.3699999999999999E-2</c:v>
                </c:pt>
                <c:pt idx="454">
                  <c:v>2.0999999999999999E-3</c:v>
                </c:pt>
                <c:pt idx="455">
                  <c:v>4.7999999999999996E-3</c:v>
                </c:pt>
                <c:pt idx="456">
                  <c:v>1.41E-2</c:v>
                </c:pt>
                <c:pt idx="457">
                  <c:v>1.5699999999999999E-2</c:v>
                </c:pt>
                <c:pt idx="458">
                  <c:v>3.3E-3</c:v>
                </c:pt>
                <c:pt idx="459">
                  <c:v>1.34E-2</c:v>
                </c:pt>
                <c:pt idx="460">
                  <c:v>7.1999999999999998E-3</c:v>
                </c:pt>
                <c:pt idx="461">
                  <c:v>1.1000000000000001E-3</c:v>
                </c:pt>
                <c:pt idx="462">
                  <c:v>5.7999999999999996E-3</c:v>
                </c:pt>
                <c:pt idx="463">
                  <c:v>2.8999999999999998E-3</c:v>
                </c:pt>
                <c:pt idx="464">
                  <c:v>1.5900000000000001E-2</c:v>
                </c:pt>
                <c:pt idx="465">
                  <c:v>1.1999999999999999E-3</c:v>
                </c:pt>
                <c:pt idx="466">
                  <c:v>1.1999999999999999E-3</c:v>
                </c:pt>
                <c:pt idx="467">
                  <c:v>1.7399999999999999E-2</c:v>
                </c:pt>
                <c:pt idx="468">
                  <c:v>1.3299999999999999E-2</c:v>
                </c:pt>
                <c:pt idx="469">
                  <c:v>1.2999999999999999E-3</c:v>
                </c:pt>
                <c:pt idx="470">
                  <c:v>3.5999999999999999E-3</c:v>
                </c:pt>
                <c:pt idx="471">
                  <c:v>8.9999999999999993E-3</c:v>
                </c:pt>
                <c:pt idx="472">
                  <c:v>1.1999999999999999E-3</c:v>
                </c:pt>
                <c:pt idx="473">
                  <c:v>4.8999999999999998E-3</c:v>
                </c:pt>
                <c:pt idx="474">
                  <c:v>1.6000000000000001E-3</c:v>
                </c:pt>
                <c:pt idx="475">
                  <c:v>1.41E-2</c:v>
                </c:pt>
                <c:pt idx="476">
                  <c:v>1.1999999999999999E-3</c:v>
                </c:pt>
                <c:pt idx="477">
                  <c:v>1.4E-3</c:v>
                </c:pt>
                <c:pt idx="478">
                  <c:v>1.1000000000000001E-3</c:v>
                </c:pt>
                <c:pt idx="479">
                  <c:v>1E-3</c:v>
                </c:pt>
                <c:pt idx="480">
                  <c:v>1E-3</c:v>
                </c:pt>
                <c:pt idx="481">
                  <c:v>2.2000000000000001E-3</c:v>
                </c:pt>
                <c:pt idx="482">
                  <c:v>1.1999999999999999E-3</c:v>
                </c:pt>
                <c:pt idx="483">
                  <c:v>1.9400000000000001E-2</c:v>
                </c:pt>
                <c:pt idx="484">
                  <c:v>1.1999999999999999E-3</c:v>
                </c:pt>
                <c:pt idx="485">
                  <c:v>3.0000000000000001E-3</c:v>
                </c:pt>
                <c:pt idx="486">
                  <c:v>5.7999999999999996E-3</c:v>
                </c:pt>
                <c:pt idx="487">
                  <c:v>1E-3</c:v>
                </c:pt>
                <c:pt idx="488">
                  <c:v>1.2999999999999999E-3</c:v>
                </c:pt>
                <c:pt idx="489">
                  <c:v>1.1000000000000001E-3</c:v>
                </c:pt>
                <c:pt idx="490">
                  <c:v>7.3000000000000001E-3</c:v>
                </c:pt>
                <c:pt idx="491">
                  <c:v>1.89E-2</c:v>
                </c:pt>
                <c:pt idx="492">
                  <c:v>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A5-42A5-A705-8A6950A256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31894688"/>
        <c:axId val="964664160"/>
      </c:lineChart>
      <c:catAx>
        <c:axId val="93189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664160"/>
        <c:crosses val="autoZero"/>
        <c:auto val="1"/>
        <c:lblAlgn val="ctr"/>
        <c:lblOffset val="100"/>
        <c:noMultiLvlLbl val="0"/>
      </c:catAx>
      <c:valAx>
        <c:axId val="96466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189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Best Effort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[delay.xlsx]Sheet5!$O$2:$O$501</c:f>
              <c:numCache>
                <c:formatCode>General</c:formatCode>
                <c:ptCount val="500"/>
                <c:pt idx="0">
                  <c:v>1.4E-2</c:v>
                </c:pt>
                <c:pt idx="1">
                  <c:v>1.0200000000000001E-2</c:v>
                </c:pt>
                <c:pt idx="2">
                  <c:v>4.4000000000000003E-3</c:v>
                </c:pt>
                <c:pt idx="3">
                  <c:v>8.6E-3</c:v>
                </c:pt>
                <c:pt idx="4">
                  <c:v>1.03E-2</c:v>
                </c:pt>
                <c:pt idx="5">
                  <c:v>3.0000000000000001E-3</c:v>
                </c:pt>
                <c:pt idx="6">
                  <c:v>2.64E-2</c:v>
                </c:pt>
                <c:pt idx="7">
                  <c:v>8.6999999999999994E-3</c:v>
                </c:pt>
                <c:pt idx="8">
                  <c:v>1.5E-3</c:v>
                </c:pt>
                <c:pt idx="9">
                  <c:v>6.7000000000000002E-3</c:v>
                </c:pt>
                <c:pt idx="10">
                  <c:v>5.7999999999999996E-3</c:v>
                </c:pt>
                <c:pt idx="11">
                  <c:v>4.4000000000000003E-3</c:v>
                </c:pt>
                <c:pt idx="12">
                  <c:v>1.5E-3</c:v>
                </c:pt>
                <c:pt idx="13">
                  <c:v>9.1000000000000004E-3</c:v>
                </c:pt>
                <c:pt idx="14">
                  <c:v>1.55E-2</c:v>
                </c:pt>
                <c:pt idx="15">
                  <c:v>1.46E-2</c:v>
                </c:pt>
                <c:pt idx="16">
                  <c:v>1.1000000000000001E-3</c:v>
                </c:pt>
                <c:pt idx="17">
                  <c:v>5.1999999999999998E-3</c:v>
                </c:pt>
                <c:pt idx="18">
                  <c:v>1.1999999999999999E-3</c:v>
                </c:pt>
                <c:pt idx="19">
                  <c:v>1.1999999999999999E-3</c:v>
                </c:pt>
                <c:pt idx="20">
                  <c:v>1.5E-3</c:v>
                </c:pt>
                <c:pt idx="21">
                  <c:v>5.7000000000000002E-3</c:v>
                </c:pt>
                <c:pt idx="22">
                  <c:v>2.2100000000000002E-2</c:v>
                </c:pt>
                <c:pt idx="23">
                  <c:v>5.4999999999999997E-3</c:v>
                </c:pt>
                <c:pt idx="24">
                  <c:v>5.5999999999999999E-3</c:v>
                </c:pt>
                <c:pt idx="25">
                  <c:v>1.46E-2</c:v>
                </c:pt>
                <c:pt idx="26">
                  <c:v>6.0000000000000001E-3</c:v>
                </c:pt>
                <c:pt idx="27">
                  <c:v>7.4999999999999997E-3</c:v>
                </c:pt>
                <c:pt idx="28">
                  <c:v>7.4999999999999997E-3</c:v>
                </c:pt>
                <c:pt idx="29">
                  <c:v>7.7999999999999996E-3</c:v>
                </c:pt>
                <c:pt idx="30">
                  <c:v>3.7000000000000002E-3</c:v>
                </c:pt>
                <c:pt idx="31">
                  <c:v>1.5800000000000002E-2</c:v>
                </c:pt>
                <c:pt idx="32">
                  <c:v>1.2200000000000001E-2</c:v>
                </c:pt>
                <c:pt idx="33">
                  <c:v>1.5299999999999999E-2</c:v>
                </c:pt>
                <c:pt idx="34">
                  <c:v>1.67E-2</c:v>
                </c:pt>
                <c:pt idx="35">
                  <c:v>1.0500000000000001E-2</c:v>
                </c:pt>
                <c:pt idx="36">
                  <c:v>1.4999999999999999E-2</c:v>
                </c:pt>
                <c:pt idx="37">
                  <c:v>9.1000000000000004E-3</c:v>
                </c:pt>
                <c:pt idx="38">
                  <c:v>5.1000000000000004E-3</c:v>
                </c:pt>
                <c:pt idx="39">
                  <c:v>1.9E-2</c:v>
                </c:pt>
                <c:pt idx="40">
                  <c:v>1.5E-3</c:v>
                </c:pt>
                <c:pt idx="41">
                  <c:v>4.8999999999999998E-3</c:v>
                </c:pt>
                <c:pt idx="42">
                  <c:v>1.1000000000000001E-3</c:v>
                </c:pt>
                <c:pt idx="43">
                  <c:v>3.5000000000000001E-3</c:v>
                </c:pt>
                <c:pt idx="44">
                  <c:v>4.4000000000000003E-3</c:v>
                </c:pt>
                <c:pt idx="45">
                  <c:v>1E-3</c:v>
                </c:pt>
                <c:pt idx="46">
                  <c:v>1.2999999999999999E-3</c:v>
                </c:pt>
                <c:pt idx="47">
                  <c:v>1.6000000000000001E-3</c:v>
                </c:pt>
                <c:pt idx="48">
                  <c:v>1.5E-3</c:v>
                </c:pt>
                <c:pt idx="49">
                  <c:v>1.1999999999999999E-3</c:v>
                </c:pt>
                <c:pt idx="50">
                  <c:v>1.1999999999999999E-3</c:v>
                </c:pt>
                <c:pt idx="51">
                  <c:v>1.1000000000000001E-3</c:v>
                </c:pt>
                <c:pt idx="52">
                  <c:v>1.8E-3</c:v>
                </c:pt>
                <c:pt idx="53">
                  <c:v>1.1000000000000001E-3</c:v>
                </c:pt>
                <c:pt idx="54">
                  <c:v>1.1999999999999999E-3</c:v>
                </c:pt>
                <c:pt idx="55">
                  <c:v>1.2500000000000001E-2</c:v>
                </c:pt>
                <c:pt idx="56">
                  <c:v>1.6000000000000001E-3</c:v>
                </c:pt>
                <c:pt idx="57">
                  <c:v>2E-3</c:v>
                </c:pt>
                <c:pt idx="58">
                  <c:v>1.2999999999999999E-3</c:v>
                </c:pt>
                <c:pt idx="59">
                  <c:v>1.8E-3</c:v>
                </c:pt>
                <c:pt idx="60">
                  <c:v>1.1999999999999999E-3</c:v>
                </c:pt>
                <c:pt idx="61">
                  <c:v>1.1999999999999999E-3</c:v>
                </c:pt>
                <c:pt idx="62">
                  <c:v>2.0999999999999999E-3</c:v>
                </c:pt>
                <c:pt idx="63">
                  <c:v>1.4E-3</c:v>
                </c:pt>
                <c:pt idx="64">
                  <c:v>1.2999999999999999E-3</c:v>
                </c:pt>
                <c:pt idx="65">
                  <c:v>2E-3</c:v>
                </c:pt>
                <c:pt idx="66">
                  <c:v>4.7999999999999996E-3</c:v>
                </c:pt>
                <c:pt idx="67">
                  <c:v>2.8E-3</c:v>
                </c:pt>
                <c:pt idx="68">
                  <c:v>1.1999999999999999E-3</c:v>
                </c:pt>
                <c:pt idx="69">
                  <c:v>1.4E-3</c:v>
                </c:pt>
                <c:pt idx="70">
                  <c:v>1.1999999999999999E-3</c:v>
                </c:pt>
                <c:pt idx="71">
                  <c:v>1E-3</c:v>
                </c:pt>
                <c:pt idx="72">
                  <c:v>2.12E-2</c:v>
                </c:pt>
                <c:pt idx="73">
                  <c:v>4.4999999999999997E-3</c:v>
                </c:pt>
                <c:pt idx="74">
                  <c:v>5.7000000000000002E-3</c:v>
                </c:pt>
                <c:pt idx="75">
                  <c:v>1.2999999999999999E-3</c:v>
                </c:pt>
                <c:pt idx="76">
                  <c:v>1.5E-3</c:v>
                </c:pt>
                <c:pt idx="77">
                  <c:v>2.8E-3</c:v>
                </c:pt>
                <c:pt idx="78">
                  <c:v>1.6999999999999999E-3</c:v>
                </c:pt>
                <c:pt idx="79">
                  <c:v>1.18E-2</c:v>
                </c:pt>
                <c:pt idx="80">
                  <c:v>6.0000000000000001E-3</c:v>
                </c:pt>
                <c:pt idx="81">
                  <c:v>1E-3</c:v>
                </c:pt>
                <c:pt idx="82">
                  <c:v>1.1000000000000001E-3</c:v>
                </c:pt>
                <c:pt idx="83">
                  <c:v>7.1000000000000004E-3</c:v>
                </c:pt>
                <c:pt idx="84">
                  <c:v>1.1999999999999999E-3</c:v>
                </c:pt>
                <c:pt idx="85">
                  <c:v>1.1999999999999999E-3</c:v>
                </c:pt>
                <c:pt idx="86">
                  <c:v>8.8999999999999999E-3</c:v>
                </c:pt>
                <c:pt idx="87">
                  <c:v>9.4000000000000004E-3</c:v>
                </c:pt>
                <c:pt idx="88">
                  <c:v>5.4999999999999997E-3</c:v>
                </c:pt>
                <c:pt idx="89">
                  <c:v>1.4E-3</c:v>
                </c:pt>
                <c:pt idx="90">
                  <c:v>1.1900000000000001E-2</c:v>
                </c:pt>
                <c:pt idx="91">
                  <c:v>1.2999999999999999E-3</c:v>
                </c:pt>
                <c:pt idx="92">
                  <c:v>2.5000000000000001E-3</c:v>
                </c:pt>
                <c:pt idx="93">
                  <c:v>3.2000000000000002E-3</c:v>
                </c:pt>
                <c:pt idx="94">
                  <c:v>4.3E-3</c:v>
                </c:pt>
                <c:pt idx="95">
                  <c:v>5.1999999999999998E-3</c:v>
                </c:pt>
                <c:pt idx="96">
                  <c:v>4.7999999999999996E-3</c:v>
                </c:pt>
                <c:pt idx="97">
                  <c:v>1.77E-2</c:v>
                </c:pt>
                <c:pt idx="98">
                  <c:v>1.4E-3</c:v>
                </c:pt>
                <c:pt idx="99">
                  <c:v>3.5000000000000001E-3</c:v>
                </c:pt>
                <c:pt idx="100">
                  <c:v>9.4999999999999998E-3</c:v>
                </c:pt>
                <c:pt idx="101">
                  <c:v>3.5000000000000001E-3</c:v>
                </c:pt>
                <c:pt idx="102">
                  <c:v>4.4200000000000003E-2</c:v>
                </c:pt>
                <c:pt idx="103">
                  <c:v>7.4000000000000003E-3</c:v>
                </c:pt>
                <c:pt idx="104">
                  <c:v>3.7000000000000002E-3</c:v>
                </c:pt>
                <c:pt idx="105">
                  <c:v>1.9300000000000001E-2</c:v>
                </c:pt>
                <c:pt idx="106">
                  <c:v>1.0500000000000001E-2</c:v>
                </c:pt>
                <c:pt idx="107">
                  <c:v>2.75E-2</c:v>
                </c:pt>
                <c:pt idx="108">
                  <c:v>1.72E-2</c:v>
                </c:pt>
                <c:pt idx="109">
                  <c:v>5.7999999999999996E-3</c:v>
                </c:pt>
                <c:pt idx="110">
                  <c:v>3.7600000000000001E-2</c:v>
                </c:pt>
                <c:pt idx="111">
                  <c:v>2.8E-3</c:v>
                </c:pt>
                <c:pt idx="112">
                  <c:v>7.7000000000000002E-3</c:v>
                </c:pt>
                <c:pt idx="113">
                  <c:v>1.4500000000000001E-2</c:v>
                </c:pt>
                <c:pt idx="114">
                  <c:v>5.4999999999999997E-3</c:v>
                </c:pt>
                <c:pt idx="115">
                  <c:v>6.4000000000000003E-3</c:v>
                </c:pt>
                <c:pt idx="116">
                  <c:v>2.2800000000000001E-2</c:v>
                </c:pt>
                <c:pt idx="117">
                  <c:v>1.11E-2</c:v>
                </c:pt>
                <c:pt idx="118">
                  <c:v>2.35E-2</c:v>
                </c:pt>
                <c:pt idx="119">
                  <c:v>4.87E-2</c:v>
                </c:pt>
                <c:pt idx="120">
                  <c:v>9.4999999999999998E-3</c:v>
                </c:pt>
                <c:pt idx="121">
                  <c:v>1.5900000000000001E-2</c:v>
                </c:pt>
                <c:pt idx="122">
                  <c:v>8.8000000000000005E-3</c:v>
                </c:pt>
                <c:pt idx="123">
                  <c:v>2.3999999999999998E-3</c:v>
                </c:pt>
                <c:pt idx="124">
                  <c:v>6.1000000000000004E-3</c:v>
                </c:pt>
                <c:pt idx="125">
                  <c:v>0.02</c:v>
                </c:pt>
                <c:pt idx="126">
                  <c:v>9.5999999999999992E-3</c:v>
                </c:pt>
                <c:pt idx="127">
                  <c:v>8.6999999999999994E-3</c:v>
                </c:pt>
                <c:pt idx="128">
                  <c:v>9.4999999999999998E-3</c:v>
                </c:pt>
                <c:pt idx="129">
                  <c:v>4.4200000000000003E-2</c:v>
                </c:pt>
                <c:pt idx="130">
                  <c:v>1.0200000000000001E-2</c:v>
                </c:pt>
                <c:pt idx="131">
                  <c:v>8.2000000000000007E-3</c:v>
                </c:pt>
                <c:pt idx="132">
                  <c:v>1.9800000000000002E-2</c:v>
                </c:pt>
                <c:pt idx="133">
                  <c:v>5.4999999999999997E-3</c:v>
                </c:pt>
                <c:pt idx="134">
                  <c:v>2.3999999999999998E-3</c:v>
                </c:pt>
                <c:pt idx="135">
                  <c:v>7.1999999999999998E-3</c:v>
                </c:pt>
                <c:pt idx="136">
                  <c:v>2.5999999999999999E-3</c:v>
                </c:pt>
                <c:pt idx="137">
                  <c:v>5.0200000000000002E-2</c:v>
                </c:pt>
                <c:pt idx="138">
                  <c:v>1.18E-2</c:v>
                </c:pt>
                <c:pt idx="139">
                  <c:v>7.0000000000000001E-3</c:v>
                </c:pt>
                <c:pt idx="140">
                  <c:v>1.06E-2</c:v>
                </c:pt>
                <c:pt idx="141">
                  <c:v>1.0699999999999999E-2</c:v>
                </c:pt>
                <c:pt idx="142">
                  <c:v>2.64E-2</c:v>
                </c:pt>
                <c:pt idx="143">
                  <c:v>2.47E-2</c:v>
                </c:pt>
                <c:pt idx="144">
                  <c:v>1.1000000000000001E-3</c:v>
                </c:pt>
                <c:pt idx="145">
                  <c:v>1.1000000000000001E-3</c:v>
                </c:pt>
                <c:pt idx="146">
                  <c:v>1.2999999999999999E-3</c:v>
                </c:pt>
                <c:pt idx="147">
                  <c:v>1.2999999999999999E-3</c:v>
                </c:pt>
                <c:pt idx="148">
                  <c:v>1.2999999999999999E-3</c:v>
                </c:pt>
                <c:pt idx="149">
                  <c:v>4.4999999999999997E-3</c:v>
                </c:pt>
                <c:pt idx="150">
                  <c:v>1.4E-3</c:v>
                </c:pt>
                <c:pt idx="151">
                  <c:v>1.01E-2</c:v>
                </c:pt>
                <c:pt idx="152">
                  <c:v>1.1999999999999999E-3</c:v>
                </c:pt>
                <c:pt idx="153">
                  <c:v>1.6999999999999999E-3</c:v>
                </c:pt>
                <c:pt idx="154">
                  <c:v>1.1000000000000001E-3</c:v>
                </c:pt>
                <c:pt idx="155">
                  <c:v>1.1999999999999999E-3</c:v>
                </c:pt>
                <c:pt idx="156">
                  <c:v>1.1000000000000001E-3</c:v>
                </c:pt>
                <c:pt idx="157">
                  <c:v>1.5E-3</c:v>
                </c:pt>
                <c:pt idx="158">
                  <c:v>9.4999999999999998E-3</c:v>
                </c:pt>
                <c:pt idx="159">
                  <c:v>9.2999999999999992E-3</c:v>
                </c:pt>
                <c:pt idx="160">
                  <c:v>3.3999999999999998E-3</c:v>
                </c:pt>
                <c:pt idx="161">
                  <c:v>1E-3</c:v>
                </c:pt>
                <c:pt idx="162">
                  <c:v>1E-3</c:v>
                </c:pt>
                <c:pt idx="163">
                  <c:v>1.2999999999999999E-3</c:v>
                </c:pt>
                <c:pt idx="164">
                  <c:v>1.1999999999999999E-3</c:v>
                </c:pt>
                <c:pt idx="165">
                  <c:v>1.2999999999999999E-3</c:v>
                </c:pt>
                <c:pt idx="166">
                  <c:v>1.1000000000000001E-3</c:v>
                </c:pt>
                <c:pt idx="167">
                  <c:v>3.8999999999999998E-3</c:v>
                </c:pt>
                <c:pt idx="168">
                  <c:v>1.2999999999999999E-3</c:v>
                </c:pt>
                <c:pt idx="169">
                  <c:v>1.1000000000000001E-3</c:v>
                </c:pt>
                <c:pt idx="170">
                  <c:v>1.1999999999999999E-3</c:v>
                </c:pt>
                <c:pt idx="171">
                  <c:v>1.1000000000000001E-3</c:v>
                </c:pt>
                <c:pt idx="172">
                  <c:v>1.1999999999999999E-3</c:v>
                </c:pt>
                <c:pt idx="173">
                  <c:v>1.6000000000000001E-3</c:v>
                </c:pt>
                <c:pt idx="174">
                  <c:v>1E-3</c:v>
                </c:pt>
                <c:pt idx="175">
                  <c:v>2.41E-2</c:v>
                </c:pt>
                <c:pt idx="176">
                  <c:v>1E-3</c:v>
                </c:pt>
                <c:pt idx="177">
                  <c:v>1.1999999999999999E-3</c:v>
                </c:pt>
                <c:pt idx="178">
                  <c:v>1.5E-3</c:v>
                </c:pt>
                <c:pt idx="179">
                  <c:v>1.6999999999999999E-3</c:v>
                </c:pt>
                <c:pt idx="180">
                  <c:v>3.3999999999999998E-3</c:v>
                </c:pt>
                <c:pt idx="181">
                  <c:v>5.4999999999999997E-3</c:v>
                </c:pt>
                <c:pt idx="182">
                  <c:v>1.2999999999999999E-3</c:v>
                </c:pt>
                <c:pt idx="183">
                  <c:v>1.29E-2</c:v>
                </c:pt>
                <c:pt idx="184">
                  <c:v>1.8200000000000001E-2</c:v>
                </c:pt>
                <c:pt idx="185">
                  <c:v>3.8E-3</c:v>
                </c:pt>
                <c:pt idx="186">
                  <c:v>1.2999999999999999E-3</c:v>
                </c:pt>
                <c:pt idx="187">
                  <c:v>1E-3</c:v>
                </c:pt>
                <c:pt idx="188">
                  <c:v>1.2999999999999999E-3</c:v>
                </c:pt>
                <c:pt idx="189">
                  <c:v>1E-3</c:v>
                </c:pt>
                <c:pt idx="190">
                  <c:v>1.6000000000000001E-3</c:v>
                </c:pt>
                <c:pt idx="191">
                  <c:v>0.01</c:v>
                </c:pt>
                <c:pt idx="192">
                  <c:v>1.9800000000000002E-2</c:v>
                </c:pt>
                <c:pt idx="193">
                  <c:v>8.9999999999999993E-3</c:v>
                </c:pt>
                <c:pt idx="194">
                  <c:v>8.8999999999999999E-3</c:v>
                </c:pt>
                <c:pt idx="195">
                  <c:v>6.6E-3</c:v>
                </c:pt>
                <c:pt idx="196">
                  <c:v>1.4E-3</c:v>
                </c:pt>
                <c:pt idx="197">
                  <c:v>2.3400000000000001E-2</c:v>
                </c:pt>
                <c:pt idx="198">
                  <c:v>1.32E-2</c:v>
                </c:pt>
                <c:pt idx="199">
                  <c:v>2.1600000000000001E-2</c:v>
                </c:pt>
                <c:pt idx="200">
                  <c:v>2.1600000000000001E-2</c:v>
                </c:pt>
                <c:pt idx="201">
                  <c:v>1.84E-2</c:v>
                </c:pt>
                <c:pt idx="202">
                  <c:v>7.4000000000000003E-3</c:v>
                </c:pt>
                <c:pt idx="203">
                  <c:v>9.4000000000000004E-3</c:v>
                </c:pt>
                <c:pt idx="204">
                  <c:v>4.8999999999999998E-3</c:v>
                </c:pt>
                <c:pt idx="205">
                  <c:v>7.3000000000000001E-3</c:v>
                </c:pt>
                <c:pt idx="206">
                  <c:v>1.7299999999999999E-2</c:v>
                </c:pt>
                <c:pt idx="207">
                  <c:v>1.2200000000000001E-2</c:v>
                </c:pt>
                <c:pt idx="208">
                  <c:v>2.2000000000000001E-3</c:v>
                </c:pt>
                <c:pt idx="209">
                  <c:v>6.4000000000000003E-3</c:v>
                </c:pt>
                <c:pt idx="210">
                  <c:v>3.7000000000000002E-3</c:v>
                </c:pt>
                <c:pt idx="211">
                  <c:v>1.11E-2</c:v>
                </c:pt>
                <c:pt idx="212">
                  <c:v>3.0999999999999999E-3</c:v>
                </c:pt>
                <c:pt idx="213">
                  <c:v>2.8999999999999998E-3</c:v>
                </c:pt>
                <c:pt idx="214">
                  <c:v>3.2899999999999999E-2</c:v>
                </c:pt>
                <c:pt idx="215">
                  <c:v>1E-3</c:v>
                </c:pt>
                <c:pt idx="216">
                  <c:v>5.4000000000000003E-3</c:v>
                </c:pt>
                <c:pt idx="217">
                  <c:v>1.4E-2</c:v>
                </c:pt>
                <c:pt idx="218">
                  <c:v>6.7000000000000002E-3</c:v>
                </c:pt>
                <c:pt idx="219">
                  <c:v>3.8E-3</c:v>
                </c:pt>
                <c:pt idx="220">
                  <c:v>1.3100000000000001E-2</c:v>
                </c:pt>
                <c:pt idx="221">
                  <c:v>8.0000000000000002E-3</c:v>
                </c:pt>
                <c:pt idx="222">
                  <c:v>1.2999999999999999E-2</c:v>
                </c:pt>
                <c:pt idx="223">
                  <c:v>4.1999999999999997E-3</c:v>
                </c:pt>
                <c:pt idx="224">
                  <c:v>1.4E-3</c:v>
                </c:pt>
                <c:pt idx="225">
                  <c:v>1.15E-2</c:v>
                </c:pt>
                <c:pt idx="226">
                  <c:v>1.61E-2</c:v>
                </c:pt>
                <c:pt idx="227">
                  <c:v>1.1000000000000001E-3</c:v>
                </c:pt>
                <c:pt idx="228">
                  <c:v>1.4E-3</c:v>
                </c:pt>
                <c:pt idx="229">
                  <c:v>1.1900000000000001E-2</c:v>
                </c:pt>
                <c:pt idx="230">
                  <c:v>1.67E-2</c:v>
                </c:pt>
                <c:pt idx="231">
                  <c:v>1.49E-2</c:v>
                </c:pt>
                <c:pt idx="232">
                  <c:v>1.4E-3</c:v>
                </c:pt>
                <c:pt idx="233">
                  <c:v>2.6499999999999999E-2</c:v>
                </c:pt>
                <c:pt idx="234">
                  <c:v>1.1000000000000001E-3</c:v>
                </c:pt>
                <c:pt idx="235">
                  <c:v>1.9E-3</c:v>
                </c:pt>
                <c:pt idx="236">
                  <c:v>2E-3</c:v>
                </c:pt>
                <c:pt idx="237">
                  <c:v>4.7000000000000002E-3</c:v>
                </c:pt>
                <c:pt idx="238">
                  <c:v>6.4000000000000003E-3</c:v>
                </c:pt>
                <c:pt idx="239">
                  <c:v>1.2999999999999999E-3</c:v>
                </c:pt>
                <c:pt idx="240">
                  <c:v>1.18E-2</c:v>
                </c:pt>
                <c:pt idx="241">
                  <c:v>6.4999999999999997E-3</c:v>
                </c:pt>
                <c:pt idx="242">
                  <c:v>1.4E-2</c:v>
                </c:pt>
                <c:pt idx="243">
                  <c:v>2.5499999999999998E-2</c:v>
                </c:pt>
                <c:pt idx="244">
                  <c:v>1.0500000000000001E-2</c:v>
                </c:pt>
                <c:pt idx="245">
                  <c:v>4.3E-3</c:v>
                </c:pt>
                <c:pt idx="246">
                  <c:v>1.3299999999999999E-2</c:v>
                </c:pt>
                <c:pt idx="247">
                  <c:v>6.4999999999999997E-3</c:v>
                </c:pt>
                <c:pt idx="248">
                  <c:v>1.5100000000000001E-2</c:v>
                </c:pt>
                <c:pt idx="249">
                  <c:v>2.5000000000000001E-2</c:v>
                </c:pt>
                <c:pt idx="250">
                  <c:v>6.7999999999999996E-3</c:v>
                </c:pt>
                <c:pt idx="251">
                  <c:v>3.0999999999999999E-3</c:v>
                </c:pt>
                <c:pt idx="252">
                  <c:v>4.3E-3</c:v>
                </c:pt>
                <c:pt idx="253">
                  <c:v>3.0999999999999999E-3</c:v>
                </c:pt>
                <c:pt idx="254">
                  <c:v>1.6000000000000001E-3</c:v>
                </c:pt>
                <c:pt idx="255">
                  <c:v>5.7000000000000002E-3</c:v>
                </c:pt>
                <c:pt idx="256">
                  <c:v>3.73E-2</c:v>
                </c:pt>
                <c:pt idx="257">
                  <c:v>3.8999999999999998E-3</c:v>
                </c:pt>
                <c:pt idx="258">
                  <c:v>1.1299999999999999E-2</c:v>
                </c:pt>
                <c:pt idx="259">
                  <c:v>3.3E-3</c:v>
                </c:pt>
                <c:pt idx="260">
                  <c:v>4.1000000000000003E-3</c:v>
                </c:pt>
                <c:pt idx="261">
                  <c:v>2.8E-3</c:v>
                </c:pt>
                <c:pt idx="262">
                  <c:v>1.1900000000000001E-2</c:v>
                </c:pt>
                <c:pt idx="263">
                  <c:v>6.7000000000000002E-3</c:v>
                </c:pt>
                <c:pt idx="264">
                  <c:v>5.1999999999999998E-3</c:v>
                </c:pt>
                <c:pt idx="265">
                  <c:v>9.2999999999999992E-3</c:v>
                </c:pt>
                <c:pt idx="266">
                  <c:v>1.95E-2</c:v>
                </c:pt>
                <c:pt idx="267">
                  <c:v>4.1999999999999997E-3</c:v>
                </c:pt>
                <c:pt idx="268">
                  <c:v>2E-3</c:v>
                </c:pt>
                <c:pt idx="269">
                  <c:v>1.5E-3</c:v>
                </c:pt>
                <c:pt idx="270">
                  <c:v>1.2999999999999999E-3</c:v>
                </c:pt>
                <c:pt idx="271">
                  <c:v>1.4E-3</c:v>
                </c:pt>
                <c:pt idx="272">
                  <c:v>1.4E-3</c:v>
                </c:pt>
                <c:pt idx="273">
                  <c:v>7.1000000000000004E-3</c:v>
                </c:pt>
                <c:pt idx="274">
                  <c:v>1.1999999999999999E-3</c:v>
                </c:pt>
                <c:pt idx="275">
                  <c:v>5.0000000000000001E-3</c:v>
                </c:pt>
                <c:pt idx="276">
                  <c:v>4.8999999999999998E-3</c:v>
                </c:pt>
                <c:pt idx="277">
                  <c:v>1.8E-3</c:v>
                </c:pt>
                <c:pt idx="278">
                  <c:v>1.2999999999999999E-3</c:v>
                </c:pt>
                <c:pt idx="279">
                  <c:v>4.4999999999999997E-3</c:v>
                </c:pt>
                <c:pt idx="280">
                  <c:v>1.1999999999999999E-3</c:v>
                </c:pt>
                <c:pt idx="281">
                  <c:v>1.2999999999999999E-3</c:v>
                </c:pt>
                <c:pt idx="282">
                  <c:v>1.1999999999999999E-3</c:v>
                </c:pt>
                <c:pt idx="283">
                  <c:v>1.1999999999999999E-3</c:v>
                </c:pt>
                <c:pt idx="284">
                  <c:v>4.7000000000000002E-3</c:v>
                </c:pt>
                <c:pt idx="285">
                  <c:v>1E-3</c:v>
                </c:pt>
                <c:pt idx="286">
                  <c:v>1.1999999999999999E-3</c:v>
                </c:pt>
                <c:pt idx="287">
                  <c:v>1E-3</c:v>
                </c:pt>
                <c:pt idx="288">
                  <c:v>1.6000000000000001E-3</c:v>
                </c:pt>
                <c:pt idx="289">
                  <c:v>1.1000000000000001E-3</c:v>
                </c:pt>
                <c:pt idx="290">
                  <c:v>3.2000000000000002E-3</c:v>
                </c:pt>
                <c:pt idx="291">
                  <c:v>1.4E-3</c:v>
                </c:pt>
                <c:pt idx="292">
                  <c:v>1.6999999999999999E-3</c:v>
                </c:pt>
                <c:pt idx="293">
                  <c:v>1E-3</c:v>
                </c:pt>
                <c:pt idx="294">
                  <c:v>7.3000000000000001E-3</c:v>
                </c:pt>
                <c:pt idx="295">
                  <c:v>1.8700000000000001E-2</c:v>
                </c:pt>
                <c:pt idx="296">
                  <c:v>1.4E-3</c:v>
                </c:pt>
                <c:pt idx="297">
                  <c:v>1.1999999999999999E-3</c:v>
                </c:pt>
                <c:pt idx="298">
                  <c:v>2.0999999999999999E-3</c:v>
                </c:pt>
                <c:pt idx="299">
                  <c:v>1.5E-3</c:v>
                </c:pt>
                <c:pt idx="300">
                  <c:v>1.5E-3</c:v>
                </c:pt>
                <c:pt idx="301">
                  <c:v>1.9E-3</c:v>
                </c:pt>
                <c:pt idx="302">
                  <c:v>1.2999999999999999E-3</c:v>
                </c:pt>
                <c:pt idx="303">
                  <c:v>1.9E-3</c:v>
                </c:pt>
                <c:pt idx="304">
                  <c:v>3.3999999999999998E-3</c:v>
                </c:pt>
                <c:pt idx="305">
                  <c:v>1.1000000000000001E-3</c:v>
                </c:pt>
                <c:pt idx="306">
                  <c:v>1.1000000000000001E-3</c:v>
                </c:pt>
                <c:pt idx="307">
                  <c:v>1.6999999999999999E-3</c:v>
                </c:pt>
                <c:pt idx="308">
                  <c:v>2E-3</c:v>
                </c:pt>
                <c:pt idx="309">
                  <c:v>1.9099999999999999E-2</c:v>
                </c:pt>
                <c:pt idx="310">
                  <c:v>3.7999999999999999E-2</c:v>
                </c:pt>
                <c:pt idx="311">
                  <c:v>1.6899999999999998E-2</c:v>
                </c:pt>
                <c:pt idx="312">
                  <c:v>1.09E-2</c:v>
                </c:pt>
                <c:pt idx="313">
                  <c:v>1.06E-2</c:v>
                </c:pt>
                <c:pt idx="314">
                  <c:v>3.5999999999999999E-3</c:v>
                </c:pt>
                <c:pt idx="315">
                  <c:v>6.3E-3</c:v>
                </c:pt>
                <c:pt idx="316">
                  <c:v>2.6599999999999999E-2</c:v>
                </c:pt>
                <c:pt idx="317">
                  <c:v>6.1000000000000004E-3</c:v>
                </c:pt>
                <c:pt idx="318">
                  <c:v>4.7999999999999996E-3</c:v>
                </c:pt>
                <c:pt idx="319">
                  <c:v>8.0000000000000002E-3</c:v>
                </c:pt>
                <c:pt idx="320">
                  <c:v>9.7999999999999997E-3</c:v>
                </c:pt>
                <c:pt idx="321">
                  <c:v>9.5999999999999992E-3</c:v>
                </c:pt>
                <c:pt idx="322">
                  <c:v>1.1599999999999999E-2</c:v>
                </c:pt>
                <c:pt idx="323">
                  <c:v>1.2999999999999999E-2</c:v>
                </c:pt>
                <c:pt idx="324">
                  <c:v>1.4E-3</c:v>
                </c:pt>
                <c:pt idx="325">
                  <c:v>1.2999999999999999E-3</c:v>
                </c:pt>
                <c:pt idx="326">
                  <c:v>1.1000000000000001E-3</c:v>
                </c:pt>
                <c:pt idx="327">
                  <c:v>9.7999999999999997E-3</c:v>
                </c:pt>
                <c:pt idx="328">
                  <c:v>1.4E-3</c:v>
                </c:pt>
                <c:pt idx="329">
                  <c:v>1.4E-3</c:v>
                </c:pt>
                <c:pt idx="330">
                  <c:v>1.1999999999999999E-3</c:v>
                </c:pt>
                <c:pt idx="331">
                  <c:v>1.4E-3</c:v>
                </c:pt>
                <c:pt idx="332">
                  <c:v>7.6E-3</c:v>
                </c:pt>
                <c:pt idx="333">
                  <c:v>1.1000000000000001E-3</c:v>
                </c:pt>
                <c:pt idx="334">
                  <c:v>2.8999999999999998E-3</c:v>
                </c:pt>
                <c:pt idx="335">
                  <c:v>2.5999999999999999E-3</c:v>
                </c:pt>
                <c:pt idx="336">
                  <c:v>1.1999999999999999E-3</c:v>
                </c:pt>
                <c:pt idx="337">
                  <c:v>4.5999999999999999E-3</c:v>
                </c:pt>
                <c:pt idx="338">
                  <c:v>2.7000000000000001E-3</c:v>
                </c:pt>
                <c:pt idx="339">
                  <c:v>2.0999999999999999E-3</c:v>
                </c:pt>
                <c:pt idx="340">
                  <c:v>1.9E-3</c:v>
                </c:pt>
                <c:pt idx="341">
                  <c:v>7.4999999999999997E-3</c:v>
                </c:pt>
                <c:pt idx="342">
                  <c:v>1.6999999999999999E-3</c:v>
                </c:pt>
                <c:pt idx="343">
                  <c:v>5.5999999999999999E-3</c:v>
                </c:pt>
                <c:pt idx="344">
                  <c:v>1.47E-2</c:v>
                </c:pt>
                <c:pt idx="345">
                  <c:v>9.5999999999999992E-3</c:v>
                </c:pt>
                <c:pt idx="346">
                  <c:v>2.0999999999999999E-3</c:v>
                </c:pt>
                <c:pt idx="347">
                  <c:v>2.6499999999999999E-2</c:v>
                </c:pt>
                <c:pt idx="348">
                  <c:v>1.18E-2</c:v>
                </c:pt>
                <c:pt idx="349">
                  <c:v>5.7000000000000002E-3</c:v>
                </c:pt>
                <c:pt idx="350">
                  <c:v>4.4999999999999997E-3</c:v>
                </c:pt>
                <c:pt idx="351">
                  <c:v>2E-3</c:v>
                </c:pt>
                <c:pt idx="352">
                  <c:v>4.3E-3</c:v>
                </c:pt>
                <c:pt idx="353">
                  <c:v>1.0699999999999999E-2</c:v>
                </c:pt>
                <c:pt idx="354">
                  <c:v>1.8499999999999999E-2</c:v>
                </c:pt>
                <c:pt idx="355">
                  <c:v>8.6999999999999994E-3</c:v>
                </c:pt>
                <c:pt idx="356">
                  <c:v>1.4E-2</c:v>
                </c:pt>
                <c:pt idx="357">
                  <c:v>6.3E-3</c:v>
                </c:pt>
                <c:pt idx="358">
                  <c:v>3.8999999999999998E-3</c:v>
                </c:pt>
                <c:pt idx="359">
                  <c:v>2.1000000000000001E-2</c:v>
                </c:pt>
                <c:pt idx="360">
                  <c:v>1E-3</c:v>
                </c:pt>
                <c:pt idx="361">
                  <c:v>1.2699999999999999E-2</c:v>
                </c:pt>
                <c:pt idx="362">
                  <c:v>3.3E-3</c:v>
                </c:pt>
                <c:pt idx="363">
                  <c:v>1.1000000000000001E-3</c:v>
                </c:pt>
                <c:pt idx="364">
                  <c:v>1.6000000000000001E-3</c:v>
                </c:pt>
                <c:pt idx="365">
                  <c:v>2.3E-3</c:v>
                </c:pt>
                <c:pt idx="366">
                  <c:v>1.4E-3</c:v>
                </c:pt>
                <c:pt idx="367">
                  <c:v>2.76E-2</c:v>
                </c:pt>
                <c:pt idx="368">
                  <c:v>6.4999999999999997E-3</c:v>
                </c:pt>
                <c:pt idx="369">
                  <c:v>6.1000000000000004E-3</c:v>
                </c:pt>
                <c:pt idx="370">
                  <c:v>2.4E-2</c:v>
                </c:pt>
                <c:pt idx="371">
                  <c:v>7.1999999999999998E-3</c:v>
                </c:pt>
                <c:pt idx="372">
                  <c:v>1.5900000000000001E-2</c:v>
                </c:pt>
                <c:pt idx="373">
                  <c:v>5.7000000000000002E-3</c:v>
                </c:pt>
                <c:pt idx="374">
                  <c:v>9.4000000000000004E-3</c:v>
                </c:pt>
                <c:pt idx="375">
                  <c:v>5.0000000000000001E-3</c:v>
                </c:pt>
                <c:pt idx="376">
                  <c:v>1.5100000000000001E-2</c:v>
                </c:pt>
                <c:pt idx="377">
                  <c:v>1.7000000000000001E-2</c:v>
                </c:pt>
                <c:pt idx="378">
                  <c:v>7.6E-3</c:v>
                </c:pt>
                <c:pt idx="379">
                  <c:v>1.29E-2</c:v>
                </c:pt>
                <c:pt idx="380">
                  <c:v>0.1056</c:v>
                </c:pt>
                <c:pt idx="381">
                  <c:v>6.8500000000000005E-2</c:v>
                </c:pt>
                <c:pt idx="382">
                  <c:v>3.1899999999999998E-2</c:v>
                </c:pt>
                <c:pt idx="383">
                  <c:v>1.1999999999999999E-3</c:v>
                </c:pt>
                <c:pt idx="384">
                  <c:v>3.8999999999999998E-3</c:v>
                </c:pt>
                <c:pt idx="385">
                  <c:v>1.6999999999999999E-3</c:v>
                </c:pt>
                <c:pt idx="386">
                  <c:v>1.1000000000000001E-3</c:v>
                </c:pt>
                <c:pt idx="387">
                  <c:v>3.5000000000000001E-3</c:v>
                </c:pt>
                <c:pt idx="388">
                  <c:v>1.5E-3</c:v>
                </c:pt>
                <c:pt idx="389">
                  <c:v>1.4200000000000001E-2</c:v>
                </c:pt>
                <c:pt idx="390">
                  <c:v>1.2999999999999999E-3</c:v>
                </c:pt>
                <c:pt idx="391">
                  <c:v>1.2999999999999999E-3</c:v>
                </c:pt>
                <c:pt idx="392">
                  <c:v>7.1000000000000004E-3</c:v>
                </c:pt>
                <c:pt idx="393">
                  <c:v>1.6999999999999999E-3</c:v>
                </c:pt>
                <c:pt idx="394">
                  <c:v>1.2999999999999999E-3</c:v>
                </c:pt>
                <c:pt idx="395">
                  <c:v>3.5999999999999999E-3</c:v>
                </c:pt>
                <c:pt idx="396">
                  <c:v>1.2999999999999999E-3</c:v>
                </c:pt>
                <c:pt idx="397">
                  <c:v>1.1999999999999999E-3</c:v>
                </c:pt>
                <c:pt idx="398">
                  <c:v>1.1000000000000001E-3</c:v>
                </c:pt>
                <c:pt idx="399">
                  <c:v>1.2999999999999999E-3</c:v>
                </c:pt>
                <c:pt idx="400">
                  <c:v>2.2000000000000001E-3</c:v>
                </c:pt>
                <c:pt idx="401">
                  <c:v>1.4E-3</c:v>
                </c:pt>
                <c:pt idx="402">
                  <c:v>1.4E-3</c:v>
                </c:pt>
                <c:pt idx="403">
                  <c:v>5.4999999999999997E-3</c:v>
                </c:pt>
                <c:pt idx="404">
                  <c:v>2.2499999999999999E-2</c:v>
                </c:pt>
                <c:pt idx="405">
                  <c:v>1.8E-3</c:v>
                </c:pt>
                <c:pt idx="406">
                  <c:v>1.4E-3</c:v>
                </c:pt>
                <c:pt idx="407">
                  <c:v>1.1000000000000001E-3</c:v>
                </c:pt>
                <c:pt idx="408">
                  <c:v>7.1000000000000004E-3</c:v>
                </c:pt>
                <c:pt idx="409">
                  <c:v>2.0999999999999999E-3</c:v>
                </c:pt>
                <c:pt idx="410">
                  <c:v>2.3E-3</c:v>
                </c:pt>
                <c:pt idx="411">
                  <c:v>5.0000000000000001E-3</c:v>
                </c:pt>
                <c:pt idx="412">
                  <c:v>3.8999999999999998E-3</c:v>
                </c:pt>
                <c:pt idx="413">
                  <c:v>5.3E-3</c:v>
                </c:pt>
                <c:pt idx="414">
                  <c:v>2.8999999999999998E-3</c:v>
                </c:pt>
                <c:pt idx="415">
                  <c:v>1.5E-3</c:v>
                </c:pt>
                <c:pt idx="416">
                  <c:v>1.5E-3</c:v>
                </c:pt>
                <c:pt idx="417">
                  <c:v>1.1000000000000001E-3</c:v>
                </c:pt>
                <c:pt idx="418">
                  <c:v>3.2000000000000002E-3</c:v>
                </c:pt>
                <c:pt idx="419">
                  <c:v>1.1999999999999999E-3</c:v>
                </c:pt>
                <c:pt idx="420">
                  <c:v>1.2999999999999999E-3</c:v>
                </c:pt>
                <c:pt idx="421">
                  <c:v>5.5999999999999999E-3</c:v>
                </c:pt>
                <c:pt idx="422">
                  <c:v>1.2999999999999999E-3</c:v>
                </c:pt>
                <c:pt idx="423">
                  <c:v>1.1000000000000001E-3</c:v>
                </c:pt>
                <c:pt idx="424">
                  <c:v>1.2999999999999999E-3</c:v>
                </c:pt>
                <c:pt idx="425">
                  <c:v>1.1000000000000001E-3</c:v>
                </c:pt>
                <c:pt idx="426">
                  <c:v>2.0999999999999999E-3</c:v>
                </c:pt>
                <c:pt idx="427">
                  <c:v>2.0999999999999999E-3</c:v>
                </c:pt>
                <c:pt idx="428">
                  <c:v>1.5E-3</c:v>
                </c:pt>
                <c:pt idx="429">
                  <c:v>1.7600000000000001E-2</c:v>
                </c:pt>
                <c:pt idx="430">
                  <c:v>7.4000000000000003E-3</c:v>
                </c:pt>
                <c:pt idx="431">
                  <c:v>1.6000000000000001E-3</c:v>
                </c:pt>
                <c:pt idx="432">
                  <c:v>1.9E-3</c:v>
                </c:pt>
                <c:pt idx="433">
                  <c:v>1.4E-2</c:v>
                </c:pt>
                <c:pt idx="434">
                  <c:v>1.0800000000000001E-2</c:v>
                </c:pt>
                <c:pt idx="435">
                  <c:v>1.12E-2</c:v>
                </c:pt>
                <c:pt idx="436">
                  <c:v>1.3599999999999999E-2</c:v>
                </c:pt>
                <c:pt idx="437">
                  <c:v>1.0699999999999999E-2</c:v>
                </c:pt>
                <c:pt idx="438">
                  <c:v>3.3799999999999997E-2</c:v>
                </c:pt>
                <c:pt idx="439">
                  <c:v>4.2000000000000003E-2</c:v>
                </c:pt>
                <c:pt idx="440">
                  <c:v>8.0000000000000002E-3</c:v>
                </c:pt>
                <c:pt idx="441">
                  <c:v>1.2500000000000001E-2</c:v>
                </c:pt>
                <c:pt idx="442">
                  <c:v>6.7999999999999996E-3</c:v>
                </c:pt>
                <c:pt idx="443">
                  <c:v>2.2100000000000002E-2</c:v>
                </c:pt>
                <c:pt idx="444">
                  <c:v>1.89E-2</c:v>
                </c:pt>
                <c:pt idx="445">
                  <c:v>2.64E-2</c:v>
                </c:pt>
                <c:pt idx="446">
                  <c:v>3.6499999999999998E-2</c:v>
                </c:pt>
                <c:pt idx="447">
                  <c:v>8.6E-3</c:v>
                </c:pt>
                <c:pt idx="448">
                  <c:v>2.7000000000000001E-3</c:v>
                </c:pt>
                <c:pt idx="449">
                  <c:v>1.4500000000000001E-2</c:v>
                </c:pt>
                <c:pt idx="450">
                  <c:v>1.32E-2</c:v>
                </c:pt>
                <c:pt idx="451">
                  <c:v>1.4999999999999999E-2</c:v>
                </c:pt>
                <c:pt idx="452">
                  <c:v>7.6E-3</c:v>
                </c:pt>
                <c:pt idx="453">
                  <c:v>3.3E-3</c:v>
                </c:pt>
                <c:pt idx="454">
                  <c:v>1.9E-3</c:v>
                </c:pt>
                <c:pt idx="455">
                  <c:v>2.2000000000000001E-3</c:v>
                </c:pt>
                <c:pt idx="456">
                  <c:v>1.4E-3</c:v>
                </c:pt>
                <c:pt idx="457">
                  <c:v>2E-3</c:v>
                </c:pt>
                <c:pt idx="458">
                  <c:v>1.3899999999999999E-2</c:v>
                </c:pt>
                <c:pt idx="459">
                  <c:v>3.8E-3</c:v>
                </c:pt>
                <c:pt idx="460">
                  <c:v>3.8E-3</c:v>
                </c:pt>
                <c:pt idx="461">
                  <c:v>1.2999999999999999E-3</c:v>
                </c:pt>
                <c:pt idx="462">
                  <c:v>1.6000000000000001E-3</c:v>
                </c:pt>
                <c:pt idx="463">
                  <c:v>1.2999999999999999E-3</c:v>
                </c:pt>
                <c:pt idx="464">
                  <c:v>2E-3</c:v>
                </c:pt>
                <c:pt idx="465">
                  <c:v>3.7000000000000002E-3</c:v>
                </c:pt>
                <c:pt idx="466">
                  <c:v>2.3E-3</c:v>
                </c:pt>
                <c:pt idx="467">
                  <c:v>1.1000000000000001E-3</c:v>
                </c:pt>
                <c:pt idx="468">
                  <c:v>1.1999999999999999E-3</c:v>
                </c:pt>
                <c:pt idx="469">
                  <c:v>1.1999999999999999E-3</c:v>
                </c:pt>
                <c:pt idx="470">
                  <c:v>1.1999999999999999E-3</c:v>
                </c:pt>
                <c:pt idx="471">
                  <c:v>2.5000000000000001E-3</c:v>
                </c:pt>
                <c:pt idx="472">
                  <c:v>2.5999999999999999E-3</c:v>
                </c:pt>
                <c:pt idx="473">
                  <c:v>1.1999999999999999E-3</c:v>
                </c:pt>
                <c:pt idx="474">
                  <c:v>1.1999999999999999E-3</c:v>
                </c:pt>
                <c:pt idx="475">
                  <c:v>2E-3</c:v>
                </c:pt>
                <c:pt idx="476">
                  <c:v>4.3E-3</c:v>
                </c:pt>
                <c:pt idx="477">
                  <c:v>5.8999999999999999E-3</c:v>
                </c:pt>
                <c:pt idx="478">
                  <c:v>3.3E-3</c:v>
                </c:pt>
                <c:pt idx="479">
                  <c:v>1.9199999999999998E-2</c:v>
                </c:pt>
                <c:pt idx="480">
                  <c:v>9.2999999999999992E-3</c:v>
                </c:pt>
                <c:pt idx="481">
                  <c:v>1.06E-2</c:v>
                </c:pt>
                <c:pt idx="482">
                  <c:v>1.29E-2</c:v>
                </c:pt>
                <c:pt idx="483">
                  <c:v>7.1999999999999998E-3</c:v>
                </c:pt>
                <c:pt idx="484">
                  <c:v>4.3E-3</c:v>
                </c:pt>
                <c:pt idx="485">
                  <c:v>2.4299999999999999E-2</c:v>
                </c:pt>
                <c:pt idx="486">
                  <c:v>7.9000000000000008E-3</c:v>
                </c:pt>
                <c:pt idx="487">
                  <c:v>1.41E-2</c:v>
                </c:pt>
                <c:pt idx="488">
                  <c:v>6.1999999999999998E-3</c:v>
                </c:pt>
                <c:pt idx="489">
                  <c:v>5.0000000000000001E-3</c:v>
                </c:pt>
                <c:pt idx="490">
                  <c:v>2.0899999999999998E-2</c:v>
                </c:pt>
                <c:pt idx="491">
                  <c:v>2.8E-3</c:v>
                </c:pt>
                <c:pt idx="492">
                  <c:v>1.66E-2</c:v>
                </c:pt>
                <c:pt idx="493">
                  <c:v>1.12E-2</c:v>
                </c:pt>
                <c:pt idx="494">
                  <c:v>1.41E-2</c:v>
                </c:pt>
                <c:pt idx="495">
                  <c:v>1.2500000000000001E-2</c:v>
                </c:pt>
                <c:pt idx="496">
                  <c:v>2.0199999999999999E-2</c:v>
                </c:pt>
                <c:pt idx="497">
                  <c:v>1.5599999999999999E-2</c:v>
                </c:pt>
                <c:pt idx="498">
                  <c:v>7.4999999999999997E-3</c:v>
                </c:pt>
                <c:pt idx="499">
                  <c:v>1.7299999999999999E-2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13-4F47-A35E-2339691EBD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6257568"/>
        <c:axId val="713026656"/>
      </c:lineChart>
      <c:catAx>
        <c:axId val="129625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3026656"/>
        <c:crosses val="autoZero"/>
        <c:auto val="1"/>
        <c:lblAlgn val="ctr"/>
        <c:lblOffset val="100"/>
        <c:noMultiLvlLbl val="0"/>
      </c:catAx>
      <c:valAx>
        <c:axId val="713026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6257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Voice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[delay.xlsx]Sheet4!$O$2:$O$492</c:f>
              <c:numCache>
                <c:formatCode>General</c:formatCode>
                <c:ptCount val="491"/>
                <c:pt idx="0">
                  <c:v>2E-3</c:v>
                </c:pt>
                <c:pt idx="1">
                  <c:v>4.4000000000000003E-3</c:v>
                </c:pt>
                <c:pt idx="2">
                  <c:v>2.5000000000000001E-3</c:v>
                </c:pt>
                <c:pt idx="3">
                  <c:v>2.3E-3</c:v>
                </c:pt>
                <c:pt idx="4">
                  <c:v>9.5999999999999992E-3</c:v>
                </c:pt>
                <c:pt idx="5">
                  <c:v>4.7000000000000002E-3</c:v>
                </c:pt>
                <c:pt idx="6">
                  <c:v>7.1000000000000004E-3</c:v>
                </c:pt>
                <c:pt idx="7">
                  <c:v>1.7100000000000001E-2</c:v>
                </c:pt>
                <c:pt idx="8">
                  <c:v>1.1299999999999999E-2</c:v>
                </c:pt>
                <c:pt idx="9">
                  <c:v>5.7000000000000002E-3</c:v>
                </c:pt>
                <c:pt idx="10">
                  <c:v>1.44E-2</c:v>
                </c:pt>
                <c:pt idx="11">
                  <c:v>1.1999999999999999E-3</c:v>
                </c:pt>
                <c:pt idx="12">
                  <c:v>1.1999999999999999E-3</c:v>
                </c:pt>
                <c:pt idx="13">
                  <c:v>4.8999999999999998E-3</c:v>
                </c:pt>
                <c:pt idx="14">
                  <c:v>1.2999999999999999E-3</c:v>
                </c:pt>
                <c:pt idx="15">
                  <c:v>1.1000000000000001E-3</c:v>
                </c:pt>
                <c:pt idx="16">
                  <c:v>1E-3</c:v>
                </c:pt>
                <c:pt idx="17">
                  <c:v>1.15E-2</c:v>
                </c:pt>
                <c:pt idx="18">
                  <c:v>1.5E-3</c:v>
                </c:pt>
                <c:pt idx="19">
                  <c:v>1.2999999999999999E-3</c:v>
                </c:pt>
                <c:pt idx="20">
                  <c:v>1.1000000000000001E-3</c:v>
                </c:pt>
                <c:pt idx="21">
                  <c:v>5.7000000000000002E-3</c:v>
                </c:pt>
                <c:pt idx="22">
                  <c:v>2.2000000000000001E-3</c:v>
                </c:pt>
                <c:pt idx="23">
                  <c:v>1.1000000000000001E-3</c:v>
                </c:pt>
                <c:pt idx="24">
                  <c:v>1.1999999999999999E-3</c:v>
                </c:pt>
                <c:pt idx="25">
                  <c:v>7.1999999999999998E-3</c:v>
                </c:pt>
                <c:pt idx="26">
                  <c:v>5.5999999999999999E-3</c:v>
                </c:pt>
                <c:pt idx="27">
                  <c:v>1.1999999999999999E-3</c:v>
                </c:pt>
                <c:pt idx="28">
                  <c:v>1.1000000000000001E-3</c:v>
                </c:pt>
                <c:pt idx="29">
                  <c:v>1.1999999999999999E-3</c:v>
                </c:pt>
                <c:pt idx="30">
                  <c:v>1.1999999999999999E-3</c:v>
                </c:pt>
                <c:pt idx="31">
                  <c:v>1.2999999999999999E-3</c:v>
                </c:pt>
                <c:pt idx="32">
                  <c:v>1.2999999999999999E-3</c:v>
                </c:pt>
                <c:pt idx="33">
                  <c:v>5.4000000000000003E-3</c:v>
                </c:pt>
                <c:pt idx="34">
                  <c:v>1.1999999999999999E-3</c:v>
                </c:pt>
                <c:pt idx="35">
                  <c:v>1.2999999999999999E-3</c:v>
                </c:pt>
                <c:pt idx="36">
                  <c:v>1.4E-3</c:v>
                </c:pt>
                <c:pt idx="37">
                  <c:v>9.2999999999999992E-3</c:v>
                </c:pt>
                <c:pt idx="38">
                  <c:v>8.6999999999999994E-3</c:v>
                </c:pt>
                <c:pt idx="39">
                  <c:v>6.7999999999999996E-3</c:v>
                </c:pt>
                <c:pt idx="40">
                  <c:v>2.0899999999999998E-2</c:v>
                </c:pt>
                <c:pt idx="41">
                  <c:v>1.9E-2</c:v>
                </c:pt>
                <c:pt idx="42">
                  <c:v>5.3E-3</c:v>
                </c:pt>
                <c:pt idx="43">
                  <c:v>2.1299999999999999E-2</c:v>
                </c:pt>
                <c:pt idx="44">
                  <c:v>1.0999999999999999E-2</c:v>
                </c:pt>
                <c:pt idx="45">
                  <c:v>9.5999999999999992E-3</c:v>
                </c:pt>
                <c:pt idx="46">
                  <c:v>7.6E-3</c:v>
                </c:pt>
                <c:pt idx="47">
                  <c:v>3.5999999999999999E-3</c:v>
                </c:pt>
                <c:pt idx="48">
                  <c:v>1.8200000000000001E-2</c:v>
                </c:pt>
                <c:pt idx="49">
                  <c:v>2.1499999999999998E-2</c:v>
                </c:pt>
                <c:pt idx="50">
                  <c:v>1.2800000000000001E-2</c:v>
                </c:pt>
                <c:pt idx="51">
                  <c:v>9.7999999999999997E-3</c:v>
                </c:pt>
                <c:pt idx="52">
                  <c:v>2.3999999999999998E-3</c:v>
                </c:pt>
                <c:pt idx="53">
                  <c:v>1.1999999999999999E-3</c:v>
                </c:pt>
                <c:pt idx="54">
                  <c:v>1.9E-3</c:v>
                </c:pt>
                <c:pt idx="55">
                  <c:v>6.7000000000000002E-3</c:v>
                </c:pt>
                <c:pt idx="56">
                  <c:v>1.1999999999999999E-3</c:v>
                </c:pt>
                <c:pt idx="57">
                  <c:v>1.1000000000000001E-3</c:v>
                </c:pt>
                <c:pt idx="58">
                  <c:v>1.1000000000000001E-3</c:v>
                </c:pt>
                <c:pt idx="59">
                  <c:v>3.8E-3</c:v>
                </c:pt>
                <c:pt idx="60">
                  <c:v>1.2999999999999999E-3</c:v>
                </c:pt>
                <c:pt idx="61">
                  <c:v>1.2999999999999999E-3</c:v>
                </c:pt>
                <c:pt idx="62">
                  <c:v>1.37E-2</c:v>
                </c:pt>
                <c:pt idx="63">
                  <c:v>1E-3</c:v>
                </c:pt>
                <c:pt idx="64">
                  <c:v>1.1000000000000001E-3</c:v>
                </c:pt>
                <c:pt idx="65">
                  <c:v>1.4E-3</c:v>
                </c:pt>
                <c:pt idx="66">
                  <c:v>1.4E-3</c:v>
                </c:pt>
                <c:pt idx="67">
                  <c:v>1.38E-2</c:v>
                </c:pt>
                <c:pt idx="68">
                  <c:v>2.1299999999999999E-2</c:v>
                </c:pt>
                <c:pt idx="69">
                  <c:v>1.2699999999999999E-2</c:v>
                </c:pt>
                <c:pt idx="70">
                  <c:v>5.6800000000000003E-2</c:v>
                </c:pt>
                <c:pt idx="71">
                  <c:v>1.9900000000000001E-2</c:v>
                </c:pt>
                <c:pt idx="72">
                  <c:v>3.1399999999999997E-2</c:v>
                </c:pt>
                <c:pt idx="73">
                  <c:v>2.0199999999999999E-2</c:v>
                </c:pt>
                <c:pt idx="74">
                  <c:v>9.7000000000000003E-3</c:v>
                </c:pt>
                <c:pt idx="75">
                  <c:v>1.9E-3</c:v>
                </c:pt>
                <c:pt idx="76">
                  <c:v>1.04E-2</c:v>
                </c:pt>
                <c:pt idx="77">
                  <c:v>6.3E-3</c:v>
                </c:pt>
                <c:pt idx="78">
                  <c:v>1.41E-2</c:v>
                </c:pt>
                <c:pt idx="79">
                  <c:v>1.0500000000000001E-2</c:v>
                </c:pt>
                <c:pt idx="80">
                  <c:v>4.7000000000000002E-3</c:v>
                </c:pt>
                <c:pt idx="81">
                  <c:v>1.2200000000000001E-2</c:v>
                </c:pt>
                <c:pt idx="82">
                  <c:v>5.7999999999999996E-3</c:v>
                </c:pt>
                <c:pt idx="83">
                  <c:v>7.6E-3</c:v>
                </c:pt>
                <c:pt idx="84">
                  <c:v>4.5199999999999997E-2</c:v>
                </c:pt>
                <c:pt idx="85">
                  <c:v>7.9000000000000008E-3</c:v>
                </c:pt>
                <c:pt idx="86">
                  <c:v>8.0000000000000002E-3</c:v>
                </c:pt>
                <c:pt idx="87">
                  <c:v>1.1299999999999999E-2</c:v>
                </c:pt>
                <c:pt idx="88">
                  <c:v>1.1900000000000001E-2</c:v>
                </c:pt>
                <c:pt idx="89">
                  <c:v>2.8000000000000001E-2</c:v>
                </c:pt>
                <c:pt idx="90">
                  <c:v>5.4999999999999997E-3</c:v>
                </c:pt>
                <c:pt idx="91">
                  <c:v>5.8999999999999999E-3</c:v>
                </c:pt>
                <c:pt idx="92">
                  <c:v>1.55E-2</c:v>
                </c:pt>
                <c:pt idx="93">
                  <c:v>1.29E-2</c:v>
                </c:pt>
                <c:pt idx="94">
                  <c:v>8.8000000000000005E-3</c:v>
                </c:pt>
                <c:pt idx="95">
                  <c:v>1.9E-3</c:v>
                </c:pt>
                <c:pt idx="96">
                  <c:v>1E-3</c:v>
                </c:pt>
                <c:pt idx="97">
                  <c:v>3.5000000000000001E-3</c:v>
                </c:pt>
                <c:pt idx="98">
                  <c:v>2.3599999999999999E-2</c:v>
                </c:pt>
                <c:pt idx="99">
                  <c:v>1.8800000000000001E-2</c:v>
                </c:pt>
                <c:pt idx="100">
                  <c:v>5.3E-3</c:v>
                </c:pt>
                <c:pt idx="101">
                  <c:v>1.0500000000000001E-2</c:v>
                </c:pt>
                <c:pt idx="102">
                  <c:v>5.8999999999999999E-3</c:v>
                </c:pt>
                <c:pt idx="103">
                  <c:v>5.1999999999999998E-3</c:v>
                </c:pt>
                <c:pt idx="104">
                  <c:v>1.9900000000000001E-2</c:v>
                </c:pt>
                <c:pt idx="105">
                  <c:v>1.01E-2</c:v>
                </c:pt>
                <c:pt idx="106">
                  <c:v>3.1600000000000003E-2</c:v>
                </c:pt>
                <c:pt idx="107">
                  <c:v>8.2000000000000007E-3</c:v>
                </c:pt>
                <c:pt idx="108">
                  <c:v>7.3000000000000001E-3</c:v>
                </c:pt>
                <c:pt idx="109">
                  <c:v>5.5999999999999999E-3</c:v>
                </c:pt>
                <c:pt idx="110">
                  <c:v>1.43E-2</c:v>
                </c:pt>
                <c:pt idx="111">
                  <c:v>6.1000000000000004E-3</c:v>
                </c:pt>
                <c:pt idx="112">
                  <c:v>6.6E-3</c:v>
                </c:pt>
                <c:pt idx="113">
                  <c:v>1.1000000000000001E-3</c:v>
                </c:pt>
                <c:pt idx="114">
                  <c:v>7.7000000000000002E-3</c:v>
                </c:pt>
                <c:pt idx="115">
                  <c:v>1.1999999999999999E-3</c:v>
                </c:pt>
                <c:pt idx="116">
                  <c:v>1.1000000000000001E-3</c:v>
                </c:pt>
                <c:pt idx="117">
                  <c:v>1.1000000000000001E-3</c:v>
                </c:pt>
                <c:pt idx="118">
                  <c:v>1.1000000000000001E-3</c:v>
                </c:pt>
                <c:pt idx="119">
                  <c:v>1E-3</c:v>
                </c:pt>
                <c:pt idx="120">
                  <c:v>1E-3</c:v>
                </c:pt>
                <c:pt idx="121">
                  <c:v>1E-3</c:v>
                </c:pt>
                <c:pt idx="122">
                  <c:v>1.2999999999999999E-3</c:v>
                </c:pt>
                <c:pt idx="123">
                  <c:v>1E-3</c:v>
                </c:pt>
                <c:pt idx="124">
                  <c:v>1.1000000000000001E-3</c:v>
                </c:pt>
                <c:pt idx="125">
                  <c:v>1.8E-3</c:v>
                </c:pt>
                <c:pt idx="126">
                  <c:v>1.1999999999999999E-3</c:v>
                </c:pt>
                <c:pt idx="127">
                  <c:v>1.1999999999999999E-3</c:v>
                </c:pt>
                <c:pt idx="128">
                  <c:v>2.8E-3</c:v>
                </c:pt>
                <c:pt idx="129">
                  <c:v>1.5E-3</c:v>
                </c:pt>
                <c:pt idx="130">
                  <c:v>1.2999999999999999E-3</c:v>
                </c:pt>
                <c:pt idx="131">
                  <c:v>1E-3</c:v>
                </c:pt>
                <c:pt idx="132">
                  <c:v>1.1999999999999999E-3</c:v>
                </c:pt>
                <c:pt idx="133">
                  <c:v>1.95E-2</c:v>
                </c:pt>
                <c:pt idx="134">
                  <c:v>1.1999999999999999E-3</c:v>
                </c:pt>
                <c:pt idx="135">
                  <c:v>1.1999999999999999E-3</c:v>
                </c:pt>
                <c:pt idx="136">
                  <c:v>4.7999999999999996E-3</c:v>
                </c:pt>
                <c:pt idx="137">
                  <c:v>1.5E-3</c:v>
                </c:pt>
                <c:pt idx="138">
                  <c:v>9.1000000000000004E-3</c:v>
                </c:pt>
                <c:pt idx="139">
                  <c:v>1.2999999999999999E-3</c:v>
                </c:pt>
                <c:pt idx="140">
                  <c:v>1.4E-3</c:v>
                </c:pt>
                <c:pt idx="141">
                  <c:v>1.6999999999999999E-3</c:v>
                </c:pt>
                <c:pt idx="142">
                  <c:v>6.8999999999999999E-3</c:v>
                </c:pt>
                <c:pt idx="143">
                  <c:v>1.1999999999999999E-3</c:v>
                </c:pt>
                <c:pt idx="144">
                  <c:v>1.2999999999999999E-3</c:v>
                </c:pt>
                <c:pt idx="145">
                  <c:v>1.1999999999999999E-3</c:v>
                </c:pt>
                <c:pt idx="146">
                  <c:v>1.1999999999999999E-3</c:v>
                </c:pt>
                <c:pt idx="147">
                  <c:v>4.7999999999999996E-3</c:v>
                </c:pt>
                <c:pt idx="148">
                  <c:v>8.8000000000000005E-3</c:v>
                </c:pt>
                <c:pt idx="149">
                  <c:v>2E-3</c:v>
                </c:pt>
                <c:pt idx="150">
                  <c:v>6.7000000000000002E-3</c:v>
                </c:pt>
                <c:pt idx="151">
                  <c:v>1.2500000000000001E-2</c:v>
                </c:pt>
                <c:pt idx="152">
                  <c:v>1.06E-2</c:v>
                </c:pt>
                <c:pt idx="153">
                  <c:v>4.4000000000000003E-3</c:v>
                </c:pt>
                <c:pt idx="154">
                  <c:v>5.7999999999999996E-3</c:v>
                </c:pt>
                <c:pt idx="155">
                  <c:v>9.5999999999999992E-3</c:v>
                </c:pt>
                <c:pt idx="156">
                  <c:v>3.0999999999999999E-3</c:v>
                </c:pt>
                <c:pt idx="157">
                  <c:v>2.9600000000000001E-2</c:v>
                </c:pt>
                <c:pt idx="158">
                  <c:v>1.9400000000000001E-2</c:v>
                </c:pt>
                <c:pt idx="159">
                  <c:v>1.38E-2</c:v>
                </c:pt>
                <c:pt idx="160">
                  <c:v>3.1E-2</c:v>
                </c:pt>
                <c:pt idx="161">
                  <c:v>3.1300000000000001E-2</c:v>
                </c:pt>
                <c:pt idx="162">
                  <c:v>8.8999999999999999E-3</c:v>
                </c:pt>
                <c:pt idx="163">
                  <c:v>1.8499999999999999E-2</c:v>
                </c:pt>
                <c:pt idx="164">
                  <c:v>7.7000000000000002E-3</c:v>
                </c:pt>
                <c:pt idx="165">
                  <c:v>7.6E-3</c:v>
                </c:pt>
                <c:pt idx="166">
                  <c:v>3.8E-3</c:v>
                </c:pt>
                <c:pt idx="167">
                  <c:v>2.6599999999999999E-2</c:v>
                </c:pt>
                <c:pt idx="168">
                  <c:v>2.0199999999999999E-2</c:v>
                </c:pt>
                <c:pt idx="169">
                  <c:v>2.4299999999999999E-2</c:v>
                </c:pt>
                <c:pt idx="170">
                  <c:v>1.66E-2</c:v>
                </c:pt>
                <c:pt idx="171">
                  <c:v>3.4299999999999997E-2</c:v>
                </c:pt>
                <c:pt idx="172">
                  <c:v>2.0400000000000001E-2</c:v>
                </c:pt>
                <c:pt idx="173">
                  <c:v>0.02</c:v>
                </c:pt>
                <c:pt idx="174">
                  <c:v>2.1100000000000001E-2</c:v>
                </c:pt>
                <c:pt idx="175">
                  <c:v>5.4999999999999997E-3</c:v>
                </c:pt>
                <c:pt idx="176">
                  <c:v>9.5999999999999992E-3</c:v>
                </c:pt>
                <c:pt idx="177">
                  <c:v>4.7000000000000002E-3</c:v>
                </c:pt>
                <c:pt idx="178">
                  <c:v>8.6E-3</c:v>
                </c:pt>
                <c:pt idx="179">
                  <c:v>5.3E-3</c:v>
                </c:pt>
                <c:pt idx="180">
                  <c:v>2.0999999999999999E-3</c:v>
                </c:pt>
                <c:pt idx="181">
                  <c:v>2.2000000000000001E-3</c:v>
                </c:pt>
                <c:pt idx="182">
                  <c:v>6.0000000000000001E-3</c:v>
                </c:pt>
                <c:pt idx="183">
                  <c:v>3.2000000000000002E-3</c:v>
                </c:pt>
                <c:pt idx="184">
                  <c:v>1.9E-3</c:v>
                </c:pt>
                <c:pt idx="185">
                  <c:v>1.9E-3</c:v>
                </c:pt>
                <c:pt idx="186">
                  <c:v>7.4000000000000003E-3</c:v>
                </c:pt>
                <c:pt idx="187">
                  <c:v>1.1999999999999999E-3</c:v>
                </c:pt>
                <c:pt idx="188">
                  <c:v>1E-3</c:v>
                </c:pt>
                <c:pt idx="189">
                  <c:v>1.1000000000000001E-3</c:v>
                </c:pt>
                <c:pt idx="190">
                  <c:v>1.1999999999999999E-3</c:v>
                </c:pt>
                <c:pt idx="191">
                  <c:v>2.0999999999999999E-3</c:v>
                </c:pt>
                <c:pt idx="192">
                  <c:v>1.1999999999999999E-3</c:v>
                </c:pt>
                <c:pt idx="193">
                  <c:v>2.5999999999999999E-3</c:v>
                </c:pt>
                <c:pt idx="194">
                  <c:v>1.2999999999999999E-3</c:v>
                </c:pt>
                <c:pt idx="195">
                  <c:v>7.6E-3</c:v>
                </c:pt>
                <c:pt idx="196">
                  <c:v>2.5000000000000001E-3</c:v>
                </c:pt>
                <c:pt idx="197">
                  <c:v>1.4E-3</c:v>
                </c:pt>
                <c:pt idx="198">
                  <c:v>2.5000000000000001E-3</c:v>
                </c:pt>
                <c:pt idx="199">
                  <c:v>1.4E-3</c:v>
                </c:pt>
                <c:pt idx="200">
                  <c:v>2.3E-3</c:v>
                </c:pt>
                <c:pt idx="201">
                  <c:v>1.1000000000000001E-3</c:v>
                </c:pt>
                <c:pt idx="202">
                  <c:v>2.7000000000000001E-3</c:v>
                </c:pt>
                <c:pt idx="203">
                  <c:v>1.6999999999999999E-3</c:v>
                </c:pt>
                <c:pt idx="204">
                  <c:v>1.6000000000000001E-3</c:v>
                </c:pt>
                <c:pt idx="205">
                  <c:v>2.5000000000000001E-3</c:v>
                </c:pt>
                <c:pt idx="206">
                  <c:v>1.5800000000000002E-2</c:v>
                </c:pt>
                <c:pt idx="207">
                  <c:v>1E-3</c:v>
                </c:pt>
                <c:pt idx="208">
                  <c:v>4.4000000000000003E-3</c:v>
                </c:pt>
                <c:pt idx="209">
                  <c:v>1.43E-2</c:v>
                </c:pt>
                <c:pt idx="210">
                  <c:v>6.1999999999999998E-3</c:v>
                </c:pt>
                <c:pt idx="211">
                  <c:v>1.18E-2</c:v>
                </c:pt>
                <c:pt idx="212">
                  <c:v>6.4999999999999997E-3</c:v>
                </c:pt>
                <c:pt idx="213">
                  <c:v>3.2000000000000002E-3</c:v>
                </c:pt>
                <c:pt idx="214">
                  <c:v>1.8E-3</c:v>
                </c:pt>
                <c:pt idx="215">
                  <c:v>5.7999999999999996E-3</c:v>
                </c:pt>
                <c:pt idx="216">
                  <c:v>2.5000000000000001E-3</c:v>
                </c:pt>
                <c:pt idx="217">
                  <c:v>5.4999999999999997E-3</c:v>
                </c:pt>
                <c:pt idx="218">
                  <c:v>9.7000000000000003E-3</c:v>
                </c:pt>
                <c:pt idx="219">
                  <c:v>1.34E-2</c:v>
                </c:pt>
                <c:pt idx="220">
                  <c:v>1.2E-2</c:v>
                </c:pt>
                <c:pt idx="221">
                  <c:v>9.2999999999999992E-3</c:v>
                </c:pt>
                <c:pt idx="222">
                  <c:v>1.7100000000000001E-2</c:v>
                </c:pt>
                <c:pt idx="223">
                  <c:v>2.7300000000000001E-2</c:v>
                </c:pt>
                <c:pt idx="224">
                  <c:v>1.6400000000000001E-2</c:v>
                </c:pt>
                <c:pt idx="225">
                  <c:v>1.9699999999999999E-2</c:v>
                </c:pt>
                <c:pt idx="226">
                  <c:v>6.4000000000000003E-3</c:v>
                </c:pt>
                <c:pt idx="227">
                  <c:v>6.3E-3</c:v>
                </c:pt>
                <c:pt idx="228">
                  <c:v>1.2500000000000001E-2</c:v>
                </c:pt>
                <c:pt idx="229">
                  <c:v>3.5999999999999999E-3</c:v>
                </c:pt>
                <c:pt idx="230">
                  <c:v>1.47E-2</c:v>
                </c:pt>
                <c:pt idx="231">
                  <c:v>2E-3</c:v>
                </c:pt>
                <c:pt idx="232">
                  <c:v>1.11E-2</c:v>
                </c:pt>
                <c:pt idx="233">
                  <c:v>1.2800000000000001E-2</c:v>
                </c:pt>
                <c:pt idx="234">
                  <c:v>3.0999999999999999E-3</c:v>
                </c:pt>
                <c:pt idx="235">
                  <c:v>6.0000000000000001E-3</c:v>
                </c:pt>
                <c:pt idx="236">
                  <c:v>2.01E-2</c:v>
                </c:pt>
                <c:pt idx="237">
                  <c:v>4.1999999999999997E-3</c:v>
                </c:pt>
                <c:pt idx="238">
                  <c:v>5.7999999999999996E-3</c:v>
                </c:pt>
                <c:pt idx="239">
                  <c:v>7.4000000000000003E-3</c:v>
                </c:pt>
                <c:pt idx="240">
                  <c:v>6.1000000000000004E-3</c:v>
                </c:pt>
                <c:pt idx="241">
                  <c:v>1.4E-3</c:v>
                </c:pt>
                <c:pt idx="242">
                  <c:v>2.35E-2</c:v>
                </c:pt>
                <c:pt idx="243">
                  <c:v>4.1999999999999997E-3</c:v>
                </c:pt>
                <c:pt idx="244">
                  <c:v>1.12E-2</c:v>
                </c:pt>
                <c:pt idx="245">
                  <c:v>3.0000000000000001E-3</c:v>
                </c:pt>
                <c:pt idx="246">
                  <c:v>1.0500000000000001E-2</c:v>
                </c:pt>
                <c:pt idx="247">
                  <c:v>1.7899999999999999E-2</c:v>
                </c:pt>
                <c:pt idx="248">
                  <c:v>5.1000000000000004E-3</c:v>
                </c:pt>
                <c:pt idx="249">
                  <c:v>1.8E-3</c:v>
                </c:pt>
                <c:pt idx="250">
                  <c:v>1.37E-2</c:v>
                </c:pt>
                <c:pt idx="251">
                  <c:v>2.3400000000000001E-2</c:v>
                </c:pt>
                <c:pt idx="252">
                  <c:v>6.0000000000000001E-3</c:v>
                </c:pt>
                <c:pt idx="253">
                  <c:v>1.6400000000000001E-2</c:v>
                </c:pt>
                <c:pt idx="254">
                  <c:v>4.7999999999999996E-3</c:v>
                </c:pt>
                <c:pt idx="255">
                  <c:v>1.5900000000000001E-2</c:v>
                </c:pt>
                <c:pt idx="256">
                  <c:v>4.82E-2</c:v>
                </c:pt>
                <c:pt idx="257">
                  <c:v>1.1299999999999999E-2</c:v>
                </c:pt>
                <c:pt idx="258">
                  <c:v>1.0500000000000001E-2</c:v>
                </c:pt>
                <c:pt idx="259">
                  <c:v>7.9000000000000008E-3</c:v>
                </c:pt>
                <c:pt idx="260">
                  <c:v>7.0000000000000001E-3</c:v>
                </c:pt>
                <c:pt idx="261">
                  <c:v>2.29E-2</c:v>
                </c:pt>
                <c:pt idx="262">
                  <c:v>1.2500000000000001E-2</c:v>
                </c:pt>
                <c:pt idx="263">
                  <c:v>1.3299999999999999E-2</c:v>
                </c:pt>
                <c:pt idx="264">
                  <c:v>1.3299999999999999E-2</c:v>
                </c:pt>
                <c:pt idx="265">
                  <c:v>1.15E-2</c:v>
                </c:pt>
                <c:pt idx="266">
                  <c:v>1.3100000000000001E-2</c:v>
                </c:pt>
                <c:pt idx="267">
                  <c:v>1.2699999999999999E-2</c:v>
                </c:pt>
                <c:pt idx="268">
                  <c:v>2.0999999999999999E-3</c:v>
                </c:pt>
                <c:pt idx="269">
                  <c:v>7.0300000000000001E-2</c:v>
                </c:pt>
                <c:pt idx="270">
                  <c:v>3.4099999999999998E-2</c:v>
                </c:pt>
                <c:pt idx="271">
                  <c:v>1.9E-3</c:v>
                </c:pt>
                <c:pt idx="272">
                  <c:v>1.38E-2</c:v>
                </c:pt>
                <c:pt idx="273">
                  <c:v>2.8999999999999998E-3</c:v>
                </c:pt>
                <c:pt idx="274">
                  <c:v>4.8999999999999998E-3</c:v>
                </c:pt>
                <c:pt idx="275">
                  <c:v>7.4999999999999997E-3</c:v>
                </c:pt>
                <c:pt idx="276">
                  <c:v>1.8E-3</c:v>
                </c:pt>
                <c:pt idx="277">
                  <c:v>1.2999999999999999E-3</c:v>
                </c:pt>
                <c:pt idx="278">
                  <c:v>4.8999999999999998E-3</c:v>
                </c:pt>
                <c:pt idx="279">
                  <c:v>1.2999999999999999E-3</c:v>
                </c:pt>
                <c:pt idx="280">
                  <c:v>1E-3</c:v>
                </c:pt>
                <c:pt idx="281">
                  <c:v>9.7000000000000003E-3</c:v>
                </c:pt>
                <c:pt idx="282">
                  <c:v>1.5E-3</c:v>
                </c:pt>
                <c:pt idx="283">
                  <c:v>1.1000000000000001E-3</c:v>
                </c:pt>
                <c:pt idx="284">
                  <c:v>1.1999999999999999E-3</c:v>
                </c:pt>
                <c:pt idx="285">
                  <c:v>2.8999999999999998E-3</c:v>
                </c:pt>
                <c:pt idx="286">
                  <c:v>2.2000000000000001E-3</c:v>
                </c:pt>
                <c:pt idx="287">
                  <c:v>1.1999999999999999E-3</c:v>
                </c:pt>
                <c:pt idx="288">
                  <c:v>1.1999999999999999E-3</c:v>
                </c:pt>
                <c:pt idx="289">
                  <c:v>1.2999999999999999E-3</c:v>
                </c:pt>
                <c:pt idx="290">
                  <c:v>1.6000000000000001E-3</c:v>
                </c:pt>
                <c:pt idx="291">
                  <c:v>6.3E-3</c:v>
                </c:pt>
                <c:pt idx="292">
                  <c:v>1.4999999999999999E-2</c:v>
                </c:pt>
                <c:pt idx="293">
                  <c:v>1.4E-3</c:v>
                </c:pt>
                <c:pt idx="294">
                  <c:v>2.69E-2</c:v>
                </c:pt>
                <c:pt idx="295">
                  <c:v>8.3000000000000001E-3</c:v>
                </c:pt>
                <c:pt idx="296">
                  <c:v>3.3E-3</c:v>
                </c:pt>
                <c:pt idx="297">
                  <c:v>2.3999999999999998E-3</c:v>
                </c:pt>
                <c:pt idx="298">
                  <c:v>5.1999999999999998E-3</c:v>
                </c:pt>
                <c:pt idx="299">
                  <c:v>5.7999999999999996E-3</c:v>
                </c:pt>
                <c:pt idx="300">
                  <c:v>2.9700000000000001E-2</c:v>
                </c:pt>
                <c:pt idx="301">
                  <c:v>1.1599999999999999E-2</c:v>
                </c:pt>
                <c:pt idx="302">
                  <c:v>9.2999999999999992E-3</c:v>
                </c:pt>
                <c:pt idx="303">
                  <c:v>9.7999999999999997E-3</c:v>
                </c:pt>
                <c:pt idx="304">
                  <c:v>4.0000000000000001E-3</c:v>
                </c:pt>
                <c:pt idx="305">
                  <c:v>8.0999999999999996E-3</c:v>
                </c:pt>
                <c:pt idx="306">
                  <c:v>8.3000000000000001E-3</c:v>
                </c:pt>
                <c:pt idx="307">
                  <c:v>3.5999999999999999E-3</c:v>
                </c:pt>
                <c:pt idx="308">
                  <c:v>4.4000000000000003E-3</c:v>
                </c:pt>
                <c:pt idx="309">
                  <c:v>2.5999999999999999E-3</c:v>
                </c:pt>
                <c:pt idx="310">
                  <c:v>1.1000000000000001E-3</c:v>
                </c:pt>
                <c:pt idx="311">
                  <c:v>1.1000000000000001E-3</c:v>
                </c:pt>
                <c:pt idx="312">
                  <c:v>3.5999999999999999E-3</c:v>
                </c:pt>
                <c:pt idx="313">
                  <c:v>1.2999999999999999E-3</c:v>
                </c:pt>
                <c:pt idx="314">
                  <c:v>1.1000000000000001E-3</c:v>
                </c:pt>
                <c:pt idx="315">
                  <c:v>1.1000000000000001E-3</c:v>
                </c:pt>
                <c:pt idx="316">
                  <c:v>1.2999999999999999E-3</c:v>
                </c:pt>
                <c:pt idx="317">
                  <c:v>1.1999999999999999E-3</c:v>
                </c:pt>
                <c:pt idx="318">
                  <c:v>1.1000000000000001E-3</c:v>
                </c:pt>
                <c:pt idx="319">
                  <c:v>2.8999999999999998E-3</c:v>
                </c:pt>
                <c:pt idx="320">
                  <c:v>1.1999999999999999E-3</c:v>
                </c:pt>
                <c:pt idx="321">
                  <c:v>1.1000000000000001E-3</c:v>
                </c:pt>
                <c:pt idx="322">
                  <c:v>1.1999999999999999E-3</c:v>
                </c:pt>
                <c:pt idx="323">
                  <c:v>1E-3</c:v>
                </c:pt>
                <c:pt idx="324">
                  <c:v>1.1999999999999999E-3</c:v>
                </c:pt>
                <c:pt idx="325">
                  <c:v>1.1999999999999999E-3</c:v>
                </c:pt>
                <c:pt idx="326">
                  <c:v>1.1999999999999999E-3</c:v>
                </c:pt>
                <c:pt idx="327">
                  <c:v>1.1999999999999999E-3</c:v>
                </c:pt>
                <c:pt idx="328">
                  <c:v>4.3E-3</c:v>
                </c:pt>
                <c:pt idx="329">
                  <c:v>1.1999999999999999E-3</c:v>
                </c:pt>
                <c:pt idx="330">
                  <c:v>1.1999999999999999E-3</c:v>
                </c:pt>
                <c:pt idx="331">
                  <c:v>1.1999999999999999E-3</c:v>
                </c:pt>
                <c:pt idx="332">
                  <c:v>7.0000000000000001E-3</c:v>
                </c:pt>
                <c:pt idx="333">
                  <c:v>2.8999999999999998E-3</c:v>
                </c:pt>
                <c:pt idx="334">
                  <c:v>1.4E-3</c:v>
                </c:pt>
                <c:pt idx="335">
                  <c:v>6.1999999999999998E-3</c:v>
                </c:pt>
                <c:pt idx="336">
                  <c:v>2E-3</c:v>
                </c:pt>
                <c:pt idx="337">
                  <c:v>1.1000000000000001E-3</c:v>
                </c:pt>
                <c:pt idx="338">
                  <c:v>1.1000000000000001E-3</c:v>
                </c:pt>
                <c:pt idx="339">
                  <c:v>1.2999999999999999E-3</c:v>
                </c:pt>
                <c:pt idx="340">
                  <c:v>1.1999999999999999E-3</c:v>
                </c:pt>
                <c:pt idx="341">
                  <c:v>1.8E-3</c:v>
                </c:pt>
                <c:pt idx="342">
                  <c:v>1.1000000000000001E-3</c:v>
                </c:pt>
                <c:pt idx="343">
                  <c:v>1.1999999999999999E-3</c:v>
                </c:pt>
                <c:pt idx="344">
                  <c:v>1.2999999999999999E-3</c:v>
                </c:pt>
                <c:pt idx="345">
                  <c:v>2.3400000000000001E-2</c:v>
                </c:pt>
                <c:pt idx="346">
                  <c:v>2.2000000000000001E-3</c:v>
                </c:pt>
                <c:pt idx="347">
                  <c:v>1.6000000000000001E-3</c:v>
                </c:pt>
                <c:pt idx="348">
                  <c:v>7.1000000000000004E-3</c:v>
                </c:pt>
                <c:pt idx="349">
                  <c:v>1.1999999999999999E-3</c:v>
                </c:pt>
                <c:pt idx="350">
                  <c:v>1.2999999999999999E-3</c:v>
                </c:pt>
                <c:pt idx="351">
                  <c:v>1E-3</c:v>
                </c:pt>
                <c:pt idx="352">
                  <c:v>1.1000000000000001E-3</c:v>
                </c:pt>
                <c:pt idx="353">
                  <c:v>1.1999999999999999E-3</c:v>
                </c:pt>
                <c:pt idx="354">
                  <c:v>1.1999999999999999E-3</c:v>
                </c:pt>
                <c:pt idx="355">
                  <c:v>1.6999999999999999E-3</c:v>
                </c:pt>
                <c:pt idx="356">
                  <c:v>1.1000000000000001E-3</c:v>
                </c:pt>
                <c:pt idx="357">
                  <c:v>1.1000000000000001E-3</c:v>
                </c:pt>
                <c:pt idx="358">
                  <c:v>1.1999999999999999E-3</c:v>
                </c:pt>
                <c:pt idx="359">
                  <c:v>1.1000000000000001E-3</c:v>
                </c:pt>
                <c:pt idx="360">
                  <c:v>2E-3</c:v>
                </c:pt>
                <c:pt idx="361">
                  <c:v>2.0999999999999999E-3</c:v>
                </c:pt>
                <c:pt idx="362">
                  <c:v>7.1999999999999998E-3</c:v>
                </c:pt>
                <c:pt idx="363">
                  <c:v>2.2000000000000001E-3</c:v>
                </c:pt>
                <c:pt idx="364">
                  <c:v>4.1999999999999997E-3</c:v>
                </c:pt>
                <c:pt idx="365">
                  <c:v>3.0000000000000001E-3</c:v>
                </c:pt>
                <c:pt idx="366">
                  <c:v>2.7000000000000001E-3</c:v>
                </c:pt>
                <c:pt idx="367">
                  <c:v>9.7000000000000003E-3</c:v>
                </c:pt>
                <c:pt idx="368">
                  <c:v>1.09E-2</c:v>
                </c:pt>
                <c:pt idx="369">
                  <c:v>3.8E-3</c:v>
                </c:pt>
                <c:pt idx="370">
                  <c:v>3.73E-2</c:v>
                </c:pt>
                <c:pt idx="371">
                  <c:v>7.4000000000000003E-3</c:v>
                </c:pt>
                <c:pt idx="372">
                  <c:v>1.3899999999999999E-2</c:v>
                </c:pt>
                <c:pt idx="373">
                  <c:v>1.7600000000000001E-2</c:v>
                </c:pt>
                <c:pt idx="374">
                  <c:v>2.2700000000000001E-2</c:v>
                </c:pt>
                <c:pt idx="375">
                  <c:v>6.3E-3</c:v>
                </c:pt>
                <c:pt idx="376">
                  <c:v>3.2000000000000002E-3</c:v>
                </c:pt>
                <c:pt idx="377">
                  <c:v>3.0000000000000001E-3</c:v>
                </c:pt>
                <c:pt idx="378">
                  <c:v>1.4200000000000001E-2</c:v>
                </c:pt>
                <c:pt idx="379">
                  <c:v>9.4999999999999998E-3</c:v>
                </c:pt>
                <c:pt idx="380">
                  <c:v>3.3E-3</c:v>
                </c:pt>
                <c:pt idx="381">
                  <c:v>1.01E-2</c:v>
                </c:pt>
                <c:pt idx="382">
                  <c:v>7.6E-3</c:v>
                </c:pt>
                <c:pt idx="383">
                  <c:v>2.1000000000000001E-2</c:v>
                </c:pt>
                <c:pt idx="384">
                  <c:v>1.49E-2</c:v>
                </c:pt>
                <c:pt idx="385">
                  <c:v>9.7999999999999997E-3</c:v>
                </c:pt>
                <c:pt idx="386">
                  <c:v>9.1999999999999998E-3</c:v>
                </c:pt>
                <c:pt idx="387">
                  <c:v>4.8999999999999998E-3</c:v>
                </c:pt>
                <c:pt idx="388">
                  <c:v>1.55E-2</c:v>
                </c:pt>
                <c:pt idx="389">
                  <c:v>1.46E-2</c:v>
                </c:pt>
                <c:pt idx="390">
                  <c:v>1E-3</c:v>
                </c:pt>
                <c:pt idx="391">
                  <c:v>6.4999999999999997E-3</c:v>
                </c:pt>
                <c:pt idx="392">
                  <c:v>9.5999999999999992E-3</c:v>
                </c:pt>
                <c:pt idx="393">
                  <c:v>8.3999999999999995E-3</c:v>
                </c:pt>
                <c:pt idx="394">
                  <c:v>1.2500000000000001E-2</c:v>
                </c:pt>
                <c:pt idx="395">
                  <c:v>1.9199999999999998E-2</c:v>
                </c:pt>
                <c:pt idx="396">
                  <c:v>4.7999999999999996E-3</c:v>
                </c:pt>
                <c:pt idx="397">
                  <c:v>1.84E-2</c:v>
                </c:pt>
                <c:pt idx="398">
                  <c:v>3.56E-2</c:v>
                </c:pt>
                <c:pt idx="399">
                  <c:v>2.5600000000000001E-2</c:v>
                </c:pt>
                <c:pt idx="400">
                  <c:v>1.11E-2</c:v>
                </c:pt>
                <c:pt idx="401">
                  <c:v>6.0000000000000001E-3</c:v>
                </c:pt>
                <c:pt idx="402">
                  <c:v>1.5299999999999999E-2</c:v>
                </c:pt>
                <c:pt idx="403">
                  <c:v>3.5400000000000001E-2</c:v>
                </c:pt>
                <c:pt idx="404">
                  <c:v>3.5099999999999999E-2</c:v>
                </c:pt>
                <c:pt idx="405">
                  <c:v>8.3000000000000001E-3</c:v>
                </c:pt>
                <c:pt idx="406">
                  <c:v>2.8E-3</c:v>
                </c:pt>
                <c:pt idx="407">
                  <c:v>1.8100000000000002E-2</c:v>
                </c:pt>
                <c:pt idx="408">
                  <c:v>1.6000000000000001E-3</c:v>
                </c:pt>
                <c:pt idx="409">
                  <c:v>1.1999999999999999E-3</c:v>
                </c:pt>
                <c:pt idx="410">
                  <c:v>1.1999999999999999E-3</c:v>
                </c:pt>
                <c:pt idx="411">
                  <c:v>4.4999999999999997E-3</c:v>
                </c:pt>
                <c:pt idx="412">
                  <c:v>9.4000000000000004E-3</c:v>
                </c:pt>
                <c:pt idx="413">
                  <c:v>2.5000000000000001E-3</c:v>
                </c:pt>
                <c:pt idx="414">
                  <c:v>1.2999999999999999E-3</c:v>
                </c:pt>
                <c:pt idx="415">
                  <c:v>1.4E-3</c:v>
                </c:pt>
                <c:pt idx="416">
                  <c:v>2.2000000000000001E-3</c:v>
                </c:pt>
                <c:pt idx="417">
                  <c:v>1.4E-3</c:v>
                </c:pt>
                <c:pt idx="418">
                  <c:v>1.1999999999999999E-3</c:v>
                </c:pt>
                <c:pt idx="419">
                  <c:v>1.4E-3</c:v>
                </c:pt>
                <c:pt idx="420">
                  <c:v>2.8E-3</c:v>
                </c:pt>
                <c:pt idx="421">
                  <c:v>3.0000000000000001E-3</c:v>
                </c:pt>
                <c:pt idx="422">
                  <c:v>1.4E-3</c:v>
                </c:pt>
                <c:pt idx="423">
                  <c:v>2.0999999999999999E-3</c:v>
                </c:pt>
                <c:pt idx="424">
                  <c:v>4.4999999999999997E-3</c:v>
                </c:pt>
                <c:pt idx="425">
                  <c:v>5.8999999999999999E-3</c:v>
                </c:pt>
                <c:pt idx="426">
                  <c:v>1.4E-3</c:v>
                </c:pt>
                <c:pt idx="427">
                  <c:v>1.1999999999999999E-3</c:v>
                </c:pt>
                <c:pt idx="428">
                  <c:v>3.3E-3</c:v>
                </c:pt>
                <c:pt idx="429">
                  <c:v>2.9399999999999999E-2</c:v>
                </c:pt>
                <c:pt idx="430">
                  <c:v>2.5000000000000001E-3</c:v>
                </c:pt>
                <c:pt idx="431">
                  <c:v>1.1999999999999999E-3</c:v>
                </c:pt>
                <c:pt idx="432">
                  <c:v>1.2999999999999999E-3</c:v>
                </c:pt>
                <c:pt idx="433">
                  <c:v>1.2999999999999999E-3</c:v>
                </c:pt>
                <c:pt idx="434">
                  <c:v>1.1999999999999999E-3</c:v>
                </c:pt>
                <c:pt idx="435">
                  <c:v>1.1999999999999999E-3</c:v>
                </c:pt>
                <c:pt idx="436">
                  <c:v>1.6000000000000001E-3</c:v>
                </c:pt>
                <c:pt idx="437">
                  <c:v>1.1999999999999999E-3</c:v>
                </c:pt>
                <c:pt idx="438">
                  <c:v>1.61E-2</c:v>
                </c:pt>
                <c:pt idx="439">
                  <c:v>1E-3</c:v>
                </c:pt>
                <c:pt idx="440">
                  <c:v>9.1999999999999998E-3</c:v>
                </c:pt>
                <c:pt idx="441">
                  <c:v>1.6999999999999999E-3</c:v>
                </c:pt>
                <c:pt idx="442">
                  <c:v>6.4000000000000003E-3</c:v>
                </c:pt>
                <c:pt idx="443">
                  <c:v>5.1999999999999998E-3</c:v>
                </c:pt>
                <c:pt idx="444">
                  <c:v>2.1299999999999999E-2</c:v>
                </c:pt>
                <c:pt idx="445">
                  <c:v>6.8999999999999999E-3</c:v>
                </c:pt>
                <c:pt idx="446">
                  <c:v>1.5100000000000001E-2</c:v>
                </c:pt>
                <c:pt idx="447">
                  <c:v>8.3999999999999995E-3</c:v>
                </c:pt>
                <c:pt idx="448">
                  <c:v>2.3800000000000002E-2</c:v>
                </c:pt>
                <c:pt idx="449">
                  <c:v>5.1999999999999998E-3</c:v>
                </c:pt>
                <c:pt idx="450">
                  <c:v>3.8999999999999998E-3</c:v>
                </c:pt>
                <c:pt idx="451">
                  <c:v>1.09E-2</c:v>
                </c:pt>
                <c:pt idx="452">
                  <c:v>1.6500000000000001E-2</c:v>
                </c:pt>
                <c:pt idx="453">
                  <c:v>9.2999999999999992E-3</c:v>
                </c:pt>
                <c:pt idx="454">
                  <c:v>6.7999999999999996E-3</c:v>
                </c:pt>
                <c:pt idx="455">
                  <c:v>5.7000000000000002E-3</c:v>
                </c:pt>
                <c:pt idx="456">
                  <c:v>4.3E-3</c:v>
                </c:pt>
                <c:pt idx="457">
                  <c:v>1.04E-2</c:v>
                </c:pt>
                <c:pt idx="458">
                  <c:v>2.8E-3</c:v>
                </c:pt>
                <c:pt idx="459">
                  <c:v>7.1000000000000004E-3</c:v>
                </c:pt>
                <c:pt idx="460">
                  <c:v>1.5E-3</c:v>
                </c:pt>
                <c:pt idx="461">
                  <c:v>1.1999999999999999E-3</c:v>
                </c:pt>
                <c:pt idx="462">
                  <c:v>5.7999999999999996E-3</c:v>
                </c:pt>
                <c:pt idx="463">
                  <c:v>1.1599999999999999E-2</c:v>
                </c:pt>
                <c:pt idx="464">
                  <c:v>1.23E-2</c:v>
                </c:pt>
                <c:pt idx="465">
                  <c:v>4.0000000000000001E-3</c:v>
                </c:pt>
                <c:pt idx="466">
                  <c:v>3.3999999999999998E-3</c:v>
                </c:pt>
                <c:pt idx="467">
                  <c:v>2.4500000000000001E-2</c:v>
                </c:pt>
                <c:pt idx="468">
                  <c:v>5.4000000000000003E-3</c:v>
                </c:pt>
                <c:pt idx="469">
                  <c:v>4.8999999999999998E-3</c:v>
                </c:pt>
                <c:pt idx="470">
                  <c:v>5.0000000000000001E-3</c:v>
                </c:pt>
                <c:pt idx="471">
                  <c:v>9.5999999999999992E-3</c:v>
                </c:pt>
                <c:pt idx="472">
                  <c:v>4.4999999999999997E-3</c:v>
                </c:pt>
                <c:pt idx="473">
                  <c:v>6.0000000000000001E-3</c:v>
                </c:pt>
                <c:pt idx="474">
                  <c:v>4.7000000000000002E-3</c:v>
                </c:pt>
                <c:pt idx="475">
                  <c:v>5.0299999999999997E-2</c:v>
                </c:pt>
                <c:pt idx="476">
                  <c:v>1.2500000000000001E-2</c:v>
                </c:pt>
                <c:pt idx="477">
                  <c:v>3.0000000000000001E-3</c:v>
                </c:pt>
                <c:pt idx="478">
                  <c:v>1.03E-2</c:v>
                </c:pt>
                <c:pt idx="479">
                  <c:v>6.6900000000000001E-2</c:v>
                </c:pt>
                <c:pt idx="480">
                  <c:v>3.2000000000000001E-2</c:v>
                </c:pt>
                <c:pt idx="481">
                  <c:v>5.7000000000000002E-3</c:v>
                </c:pt>
                <c:pt idx="482">
                  <c:v>3.7000000000000002E-3</c:v>
                </c:pt>
                <c:pt idx="483">
                  <c:v>3.3E-3</c:v>
                </c:pt>
                <c:pt idx="484">
                  <c:v>1.46E-2</c:v>
                </c:pt>
                <c:pt idx="485">
                  <c:v>7.7999999999999996E-3</c:v>
                </c:pt>
                <c:pt idx="486">
                  <c:v>1.0999999999999999E-2</c:v>
                </c:pt>
                <c:pt idx="487">
                  <c:v>1.12E-2</c:v>
                </c:pt>
                <c:pt idx="488">
                  <c:v>1.3100000000000001E-2</c:v>
                </c:pt>
                <c:pt idx="489">
                  <c:v>1.1999999999999999E-3</c:v>
                </c:pt>
                <c:pt idx="490">
                  <c:v>1.5E-3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E8-432B-AF24-B3DC9E250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31975856"/>
        <c:axId val="1235487040"/>
      </c:lineChart>
      <c:catAx>
        <c:axId val="93197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5487040"/>
        <c:crosses val="autoZero"/>
        <c:auto val="1"/>
        <c:lblAlgn val="ctr"/>
        <c:lblOffset val="100"/>
        <c:noMultiLvlLbl val="0"/>
      </c:catAx>
      <c:valAx>
        <c:axId val="123548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197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Best Effort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[delay.xlsx]Sheet7!$O$2:$O$490</c:f>
              <c:numCache>
                <c:formatCode>General</c:formatCode>
                <c:ptCount val="489"/>
                <c:pt idx="0">
                  <c:v>1.84E-2</c:v>
                </c:pt>
                <c:pt idx="1">
                  <c:v>5.1999999999999998E-3</c:v>
                </c:pt>
                <c:pt idx="2">
                  <c:v>1.5900000000000001E-2</c:v>
                </c:pt>
                <c:pt idx="3">
                  <c:v>1.0200000000000001E-2</c:v>
                </c:pt>
                <c:pt idx="4">
                  <c:v>5.0000000000000001E-3</c:v>
                </c:pt>
                <c:pt idx="5">
                  <c:v>8.0999999999999996E-3</c:v>
                </c:pt>
                <c:pt idx="6">
                  <c:v>1.0999999999999999E-2</c:v>
                </c:pt>
                <c:pt idx="7">
                  <c:v>8.6E-3</c:v>
                </c:pt>
                <c:pt idx="8">
                  <c:v>3.6499999999999998E-2</c:v>
                </c:pt>
                <c:pt idx="9">
                  <c:v>1.8599999999999998E-2</c:v>
                </c:pt>
                <c:pt idx="10">
                  <c:v>1.1299999999999999E-2</c:v>
                </c:pt>
                <c:pt idx="11">
                  <c:v>5.8999999999999999E-3</c:v>
                </c:pt>
                <c:pt idx="12">
                  <c:v>8.8000000000000005E-3</c:v>
                </c:pt>
                <c:pt idx="13">
                  <c:v>8.5000000000000006E-3</c:v>
                </c:pt>
                <c:pt idx="14">
                  <c:v>8.5000000000000006E-3</c:v>
                </c:pt>
                <c:pt idx="15">
                  <c:v>1.3599999999999999E-2</c:v>
                </c:pt>
                <c:pt idx="16">
                  <c:v>1.8E-3</c:v>
                </c:pt>
                <c:pt idx="17">
                  <c:v>4.7000000000000002E-3</c:v>
                </c:pt>
                <c:pt idx="18">
                  <c:v>3.6499999999999998E-2</c:v>
                </c:pt>
                <c:pt idx="19">
                  <c:v>8.3000000000000001E-3</c:v>
                </c:pt>
                <c:pt idx="20">
                  <c:v>2.64E-2</c:v>
                </c:pt>
                <c:pt idx="21">
                  <c:v>5.2400000000000002E-2</c:v>
                </c:pt>
                <c:pt idx="22">
                  <c:v>1.6899999999999998E-2</c:v>
                </c:pt>
                <c:pt idx="23">
                  <c:v>8.5000000000000006E-3</c:v>
                </c:pt>
                <c:pt idx="24">
                  <c:v>1.1599999999999999E-2</c:v>
                </c:pt>
                <c:pt idx="25">
                  <c:v>6.8999999999999999E-3</c:v>
                </c:pt>
                <c:pt idx="26">
                  <c:v>1.5599999999999999E-2</c:v>
                </c:pt>
                <c:pt idx="27">
                  <c:v>7.7000000000000002E-3</c:v>
                </c:pt>
                <c:pt idx="28">
                  <c:v>5.4999999999999997E-3</c:v>
                </c:pt>
                <c:pt idx="29">
                  <c:v>1.01E-2</c:v>
                </c:pt>
                <c:pt idx="30">
                  <c:v>9.4999999999999998E-3</c:v>
                </c:pt>
                <c:pt idx="31">
                  <c:v>8.0000000000000002E-3</c:v>
                </c:pt>
                <c:pt idx="32">
                  <c:v>1.3899999999999999E-2</c:v>
                </c:pt>
                <c:pt idx="33">
                  <c:v>5.7999999999999996E-3</c:v>
                </c:pt>
                <c:pt idx="34">
                  <c:v>1.54E-2</c:v>
                </c:pt>
                <c:pt idx="35">
                  <c:v>5.1000000000000004E-3</c:v>
                </c:pt>
                <c:pt idx="36">
                  <c:v>2.0999999999999999E-3</c:v>
                </c:pt>
                <c:pt idx="37">
                  <c:v>8.5000000000000006E-3</c:v>
                </c:pt>
                <c:pt idx="38">
                  <c:v>1.06E-2</c:v>
                </c:pt>
                <c:pt idx="39">
                  <c:v>5.1999999999999998E-3</c:v>
                </c:pt>
                <c:pt idx="40">
                  <c:v>1.5E-3</c:v>
                </c:pt>
                <c:pt idx="41">
                  <c:v>2.3E-3</c:v>
                </c:pt>
                <c:pt idx="42">
                  <c:v>1.1999999999999999E-3</c:v>
                </c:pt>
                <c:pt idx="43">
                  <c:v>1.4800000000000001E-2</c:v>
                </c:pt>
                <c:pt idx="44">
                  <c:v>2E-3</c:v>
                </c:pt>
                <c:pt idx="45">
                  <c:v>1.6000000000000001E-3</c:v>
                </c:pt>
                <c:pt idx="46">
                  <c:v>1.43E-2</c:v>
                </c:pt>
                <c:pt idx="47">
                  <c:v>7.4999999999999997E-3</c:v>
                </c:pt>
                <c:pt idx="48">
                  <c:v>6.3E-3</c:v>
                </c:pt>
                <c:pt idx="49">
                  <c:v>8.3000000000000001E-3</c:v>
                </c:pt>
                <c:pt idx="50">
                  <c:v>1.0800000000000001E-2</c:v>
                </c:pt>
                <c:pt idx="51">
                  <c:v>6.4999999999999997E-3</c:v>
                </c:pt>
                <c:pt idx="52">
                  <c:v>2.1700000000000001E-2</c:v>
                </c:pt>
                <c:pt idx="53">
                  <c:v>7.4000000000000003E-3</c:v>
                </c:pt>
                <c:pt idx="54">
                  <c:v>7.0000000000000001E-3</c:v>
                </c:pt>
                <c:pt idx="55">
                  <c:v>2.3599999999999999E-2</c:v>
                </c:pt>
                <c:pt idx="56">
                  <c:v>2.1100000000000001E-2</c:v>
                </c:pt>
                <c:pt idx="57">
                  <c:v>2.3199999999999998E-2</c:v>
                </c:pt>
                <c:pt idx="58">
                  <c:v>1.11E-2</c:v>
                </c:pt>
                <c:pt idx="59">
                  <c:v>1.1900000000000001E-2</c:v>
                </c:pt>
                <c:pt idx="60">
                  <c:v>9.1000000000000004E-3</c:v>
                </c:pt>
                <c:pt idx="61">
                  <c:v>2.3999999999999998E-3</c:v>
                </c:pt>
                <c:pt idx="62">
                  <c:v>1.8E-3</c:v>
                </c:pt>
                <c:pt idx="63">
                  <c:v>3.8999999999999998E-3</c:v>
                </c:pt>
                <c:pt idx="64">
                  <c:v>0.01</c:v>
                </c:pt>
                <c:pt idx="65">
                  <c:v>9.2999999999999992E-3</c:v>
                </c:pt>
                <c:pt idx="66">
                  <c:v>7.7999999999999996E-3</c:v>
                </c:pt>
                <c:pt idx="67">
                  <c:v>1.52E-2</c:v>
                </c:pt>
                <c:pt idx="68">
                  <c:v>6.3E-3</c:v>
                </c:pt>
                <c:pt idx="69">
                  <c:v>1.2E-2</c:v>
                </c:pt>
                <c:pt idx="70">
                  <c:v>1.89E-2</c:v>
                </c:pt>
                <c:pt idx="71">
                  <c:v>7.7000000000000002E-3</c:v>
                </c:pt>
                <c:pt idx="72">
                  <c:v>2.6200000000000001E-2</c:v>
                </c:pt>
                <c:pt idx="73">
                  <c:v>2.7199999999999998E-2</c:v>
                </c:pt>
                <c:pt idx="74">
                  <c:v>3.0999999999999999E-3</c:v>
                </c:pt>
                <c:pt idx="75">
                  <c:v>2.47E-2</c:v>
                </c:pt>
                <c:pt idx="76">
                  <c:v>1.18E-2</c:v>
                </c:pt>
                <c:pt idx="77">
                  <c:v>5.3E-3</c:v>
                </c:pt>
                <c:pt idx="78">
                  <c:v>1.6299999999999999E-2</c:v>
                </c:pt>
                <c:pt idx="79">
                  <c:v>2.0999999999999999E-3</c:v>
                </c:pt>
                <c:pt idx="80">
                  <c:v>5.4000000000000003E-3</c:v>
                </c:pt>
                <c:pt idx="81">
                  <c:v>5.7000000000000002E-3</c:v>
                </c:pt>
                <c:pt idx="82">
                  <c:v>3.0999999999999999E-3</c:v>
                </c:pt>
                <c:pt idx="83">
                  <c:v>3.8E-3</c:v>
                </c:pt>
                <c:pt idx="84">
                  <c:v>4.1999999999999997E-3</c:v>
                </c:pt>
                <c:pt idx="85">
                  <c:v>7.4000000000000003E-3</c:v>
                </c:pt>
                <c:pt idx="86">
                  <c:v>5.0000000000000001E-3</c:v>
                </c:pt>
                <c:pt idx="87">
                  <c:v>5.1000000000000004E-3</c:v>
                </c:pt>
                <c:pt idx="88">
                  <c:v>2.8E-3</c:v>
                </c:pt>
                <c:pt idx="89">
                  <c:v>1.7500000000000002E-2</c:v>
                </c:pt>
                <c:pt idx="90">
                  <c:v>3.0000000000000001E-3</c:v>
                </c:pt>
                <c:pt idx="91">
                  <c:v>2.2000000000000001E-3</c:v>
                </c:pt>
                <c:pt idx="92">
                  <c:v>4.1999999999999997E-3</c:v>
                </c:pt>
                <c:pt idx="93">
                  <c:v>9.4999999999999998E-3</c:v>
                </c:pt>
                <c:pt idx="94">
                  <c:v>5.8999999999999999E-3</c:v>
                </c:pt>
                <c:pt idx="95">
                  <c:v>3.7000000000000002E-3</c:v>
                </c:pt>
                <c:pt idx="96">
                  <c:v>5.5999999999999999E-3</c:v>
                </c:pt>
                <c:pt idx="97">
                  <c:v>6.8999999999999999E-3</c:v>
                </c:pt>
                <c:pt idx="98">
                  <c:v>5.1999999999999998E-3</c:v>
                </c:pt>
                <c:pt idx="99">
                  <c:v>9.2999999999999992E-3</c:v>
                </c:pt>
                <c:pt idx="100">
                  <c:v>8.6E-3</c:v>
                </c:pt>
                <c:pt idx="101">
                  <c:v>3.5999999999999999E-3</c:v>
                </c:pt>
                <c:pt idx="102">
                  <c:v>1.2999999999999999E-3</c:v>
                </c:pt>
                <c:pt idx="103">
                  <c:v>2.24E-2</c:v>
                </c:pt>
                <c:pt idx="104">
                  <c:v>3.5000000000000001E-3</c:v>
                </c:pt>
                <c:pt idx="105">
                  <c:v>1.2E-2</c:v>
                </c:pt>
                <c:pt idx="106">
                  <c:v>4.07E-2</c:v>
                </c:pt>
                <c:pt idx="107">
                  <c:v>2.4199999999999999E-2</c:v>
                </c:pt>
                <c:pt idx="108">
                  <c:v>2.0199999999999999E-2</c:v>
                </c:pt>
                <c:pt idx="109">
                  <c:v>3.3700000000000001E-2</c:v>
                </c:pt>
                <c:pt idx="110">
                  <c:v>9.5999999999999992E-3</c:v>
                </c:pt>
                <c:pt idx="111">
                  <c:v>1.2999999999999999E-2</c:v>
                </c:pt>
                <c:pt idx="112">
                  <c:v>8.8999999999999999E-3</c:v>
                </c:pt>
                <c:pt idx="113">
                  <c:v>5.1000000000000004E-3</c:v>
                </c:pt>
                <c:pt idx="114">
                  <c:v>2.0799999999999999E-2</c:v>
                </c:pt>
                <c:pt idx="115">
                  <c:v>9.7000000000000003E-3</c:v>
                </c:pt>
                <c:pt idx="116">
                  <c:v>1.37E-2</c:v>
                </c:pt>
                <c:pt idx="117">
                  <c:v>2.69E-2</c:v>
                </c:pt>
                <c:pt idx="118">
                  <c:v>2.46E-2</c:v>
                </c:pt>
                <c:pt idx="119">
                  <c:v>1.7999999999999999E-2</c:v>
                </c:pt>
                <c:pt idx="120">
                  <c:v>0.01</c:v>
                </c:pt>
                <c:pt idx="121">
                  <c:v>1.54E-2</c:v>
                </c:pt>
                <c:pt idx="122">
                  <c:v>4.5999999999999999E-3</c:v>
                </c:pt>
                <c:pt idx="123">
                  <c:v>2.5000000000000001E-3</c:v>
                </c:pt>
                <c:pt idx="124">
                  <c:v>2.47E-2</c:v>
                </c:pt>
                <c:pt idx="125">
                  <c:v>1.0699999999999999E-2</c:v>
                </c:pt>
                <c:pt idx="126">
                  <c:v>2.18E-2</c:v>
                </c:pt>
                <c:pt idx="127">
                  <c:v>7.7999999999999996E-3</c:v>
                </c:pt>
                <c:pt idx="128">
                  <c:v>8.0999999999999996E-3</c:v>
                </c:pt>
                <c:pt idx="129">
                  <c:v>8.0999999999999996E-3</c:v>
                </c:pt>
                <c:pt idx="130">
                  <c:v>3.2000000000000001E-2</c:v>
                </c:pt>
                <c:pt idx="131">
                  <c:v>6.7999999999999996E-3</c:v>
                </c:pt>
                <c:pt idx="132">
                  <c:v>7.1000000000000004E-3</c:v>
                </c:pt>
                <c:pt idx="133">
                  <c:v>7.4999999999999997E-3</c:v>
                </c:pt>
                <c:pt idx="134">
                  <c:v>2.3999999999999998E-3</c:v>
                </c:pt>
                <c:pt idx="135">
                  <c:v>5.1000000000000004E-3</c:v>
                </c:pt>
                <c:pt idx="136">
                  <c:v>2.4899999999999999E-2</c:v>
                </c:pt>
                <c:pt idx="137">
                  <c:v>2.2200000000000001E-2</c:v>
                </c:pt>
                <c:pt idx="138">
                  <c:v>5.0099999999999999E-2</c:v>
                </c:pt>
                <c:pt idx="139">
                  <c:v>1.4500000000000001E-2</c:v>
                </c:pt>
                <c:pt idx="140">
                  <c:v>4.5999999999999999E-3</c:v>
                </c:pt>
                <c:pt idx="141">
                  <c:v>8.3999999999999995E-3</c:v>
                </c:pt>
                <c:pt idx="142">
                  <c:v>7.4999999999999997E-3</c:v>
                </c:pt>
                <c:pt idx="143">
                  <c:v>5.5999999999999999E-3</c:v>
                </c:pt>
                <c:pt idx="144">
                  <c:v>1.77E-2</c:v>
                </c:pt>
                <c:pt idx="145">
                  <c:v>4.65E-2</c:v>
                </c:pt>
                <c:pt idx="146">
                  <c:v>1.7600000000000001E-2</c:v>
                </c:pt>
                <c:pt idx="147">
                  <c:v>4.3E-3</c:v>
                </c:pt>
                <c:pt idx="148">
                  <c:v>3.0800000000000001E-2</c:v>
                </c:pt>
                <c:pt idx="149">
                  <c:v>2.5999999999999999E-3</c:v>
                </c:pt>
                <c:pt idx="150">
                  <c:v>5.7000000000000002E-3</c:v>
                </c:pt>
                <c:pt idx="151">
                  <c:v>8.0999999999999996E-3</c:v>
                </c:pt>
                <c:pt idx="152">
                  <c:v>1.11E-2</c:v>
                </c:pt>
                <c:pt idx="153">
                  <c:v>4.5999999999999999E-3</c:v>
                </c:pt>
                <c:pt idx="154">
                  <c:v>1.06E-2</c:v>
                </c:pt>
                <c:pt idx="155">
                  <c:v>3.3999999999999998E-3</c:v>
                </c:pt>
                <c:pt idx="156">
                  <c:v>3.2000000000000002E-3</c:v>
                </c:pt>
                <c:pt idx="157">
                  <c:v>0.1386</c:v>
                </c:pt>
                <c:pt idx="158">
                  <c:v>9.8000000000000004E-2</c:v>
                </c:pt>
                <c:pt idx="159">
                  <c:v>7.3999999999999996E-2</c:v>
                </c:pt>
                <c:pt idx="160">
                  <c:v>3.8399999999999997E-2</c:v>
                </c:pt>
                <c:pt idx="161">
                  <c:v>9.7999999999999997E-3</c:v>
                </c:pt>
                <c:pt idx="162">
                  <c:v>3.8999999999999998E-3</c:v>
                </c:pt>
                <c:pt idx="163">
                  <c:v>7.9000000000000008E-3</c:v>
                </c:pt>
                <c:pt idx="164">
                  <c:v>1.8E-3</c:v>
                </c:pt>
                <c:pt idx="165">
                  <c:v>3.56E-2</c:v>
                </c:pt>
                <c:pt idx="166">
                  <c:v>2.2599999999999999E-2</c:v>
                </c:pt>
                <c:pt idx="167">
                  <c:v>3.5000000000000001E-3</c:v>
                </c:pt>
                <c:pt idx="168">
                  <c:v>6.4000000000000003E-3</c:v>
                </c:pt>
                <c:pt idx="169">
                  <c:v>1.24E-2</c:v>
                </c:pt>
                <c:pt idx="170">
                  <c:v>1.5299999999999999E-2</c:v>
                </c:pt>
                <c:pt idx="171">
                  <c:v>6.8999999999999999E-3</c:v>
                </c:pt>
                <c:pt idx="172">
                  <c:v>5.4000000000000003E-3</c:v>
                </c:pt>
                <c:pt idx="173">
                  <c:v>6.7999999999999996E-3</c:v>
                </c:pt>
                <c:pt idx="174">
                  <c:v>1.15E-2</c:v>
                </c:pt>
                <c:pt idx="175">
                  <c:v>1.41E-2</c:v>
                </c:pt>
                <c:pt idx="176">
                  <c:v>2.6800000000000001E-2</c:v>
                </c:pt>
                <c:pt idx="177">
                  <c:v>9.7999999999999997E-3</c:v>
                </c:pt>
                <c:pt idx="178">
                  <c:v>2.0500000000000001E-2</c:v>
                </c:pt>
                <c:pt idx="179">
                  <c:v>4.1000000000000003E-3</c:v>
                </c:pt>
                <c:pt idx="180">
                  <c:v>3.5999999999999999E-3</c:v>
                </c:pt>
                <c:pt idx="181">
                  <c:v>8.14E-2</c:v>
                </c:pt>
                <c:pt idx="182">
                  <c:v>4.3799999999999999E-2</c:v>
                </c:pt>
                <c:pt idx="183">
                  <c:v>1.9599999999999999E-2</c:v>
                </c:pt>
                <c:pt idx="184">
                  <c:v>1.1900000000000001E-2</c:v>
                </c:pt>
                <c:pt idx="185">
                  <c:v>1.6000000000000001E-3</c:v>
                </c:pt>
                <c:pt idx="186">
                  <c:v>5.7999999999999996E-3</c:v>
                </c:pt>
                <c:pt idx="187">
                  <c:v>2.0199999999999999E-2</c:v>
                </c:pt>
                <c:pt idx="188">
                  <c:v>6.8999999999999999E-3</c:v>
                </c:pt>
                <c:pt idx="189">
                  <c:v>1.21E-2</c:v>
                </c:pt>
                <c:pt idx="190">
                  <c:v>1.2200000000000001E-2</c:v>
                </c:pt>
                <c:pt idx="191">
                  <c:v>1.9E-2</c:v>
                </c:pt>
                <c:pt idx="192">
                  <c:v>3.5900000000000001E-2</c:v>
                </c:pt>
                <c:pt idx="193">
                  <c:v>1.84E-2</c:v>
                </c:pt>
                <c:pt idx="194">
                  <c:v>2.9499999999999998E-2</c:v>
                </c:pt>
                <c:pt idx="195">
                  <c:v>3.2000000000000002E-3</c:v>
                </c:pt>
                <c:pt idx="196">
                  <c:v>1.7100000000000001E-2</c:v>
                </c:pt>
                <c:pt idx="197">
                  <c:v>1.34E-2</c:v>
                </c:pt>
                <c:pt idx="198">
                  <c:v>6.7000000000000002E-3</c:v>
                </c:pt>
                <c:pt idx="199">
                  <c:v>5.1000000000000004E-3</c:v>
                </c:pt>
                <c:pt idx="200">
                  <c:v>7.0000000000000001E-3</c:v>
                </c:pt>
                <c:pt idx="201">
                  <c:v>1.5900000000000001E-2</c:v>
                </c:pt>
                <c:pt idx="202">
                  <c:v>1.6000000000000001E-3</c:v>
                </c:pt>
                <c:pt idx="203">
                  <c:v>8.3000000000000001E-3</c:v>
                </c:pt>
                <c:pt idx="204">
                  <c:v>1.03E-2</c:v>
                </c:pt>
                <c:pt idx="205">
                  <c:v>1.5599999999999999E-2</c:v>
                </c:pt>
                <c:pt idx="206">
                  <c:v>5.7999999999999996E-3</c:v>
                </c:pt>
                <c:pt idx="207">
                  <c:v>8.9999999999999993E-3</c:v>
                </c:pt>
                <c:pt idx="208">
                  <c:v>1.03E-2</c:v>
                </c:pt>
                <c:pt idx="209">
                  <c:v>6.0000000000000001E-3</c:v>
                </c:pt>
                <c:pt idx="210">
                  <c:v>8.3999999999999995E-3</c:v>
                </c:pt>
                <c:pt idx="211">
                  <c:v>1.52E-2</c:v>
                </c:pt>
                <c:pt idx="212">
                  <c:v>1.2999999999999999E-2</c:v>
                </c:pt>
                <c:pt idx="213">
                  <c:v>5.5999999999999999E-3</c:v>
                </c:pt>
                <c:pt idx="214">
                  <c:v>1.6999999999999999E-3</c:v>
                </c:pt>
                <c:pt idx="215">
                  <c:v>2.3E-3</c:v>
                </c:pt>
                <c:pt idx="216">
                  <c:v>1.6000000000000001E-3</c:v>
                </c:pt>
                <c:pt idx="217">
                  <c:v>4.0000000000000001E-3</c:v>
                </c:pt>
                <c:pt idx="218">
                  <c:v>7.4999999999999997E-3</c:v>
                </c:pt>
                <c:pt idx="219">
                  <c:v>2.3599999999999999E-2</c:v>
                </c:pt>
                <c:pt idx="220">
                  <c:v>1.11E-2</c:v>
                </c:pt>
                <c:pt idx="221">
                  <c:v>1.9699999999999999E-2</c:v>
                </c:pt>
                <c:pt idx="222">
                  <c:v>8.6999999999999994E-3</c:v>
                </c:pt>
                <c:pt idx="223">
                  <c:v>0.01</c:v>
                </c:pt>
                <c:pt idx="224">
                  <c:v>4.4999999999999997E-3</c:v>
                </c:pt>
                <c:pt idx="225">
                  <c:v>2.9100000000000001E-2</c:v>
                </c:pt>
                <c:pt idx="226">
                  <c:v>6.1000000000000004E-3</c:v>
                </c:pt>
                <c:pt idx="227">
                  <c:v>8.0999999999999996E-3</c:v>
                </c:pt>
                <c:pt idx="228">
                  <c:v>0.01</c:v>
                </c:pt>
                <c:pt idx="229">
                  <c:v>5.0900000000000001E-2</c:v>
                </c:pt>
                <c:pt idx="230">
                  <c:v>1.83E-2</c:v>
                </c:pt>
                <c:pt idx="231">
                  <c:v>3.8999999999999998E-3</c:v>
                </c:pt>
                <c:pt idx="232">
                  <c:v>1.37E-2</c:v>
                </c:pt>
                <c:pt idx="233">
                  <c:v>8.0999999999999996E-3</c:v>
                </c:pt>
                <c:pt idx="234">
                  <c:v>1.4200000000000001E-2</c:v>
                </c:pt>
                <c:pt idx="235">
                  <c:v>4.4999999999999997E-3</c:v>
                </c:pt>
                <c:pt idx="236">
                  <c:v>7.1999999999999998E-3</c:v>
                </c:pt>
                <c:pt idx="237">
                  <c:v>3.8E-3</c:v>
                </c:pt>
                <c:pt idx="238">
                  <c:v>1.4500000000000001E-2</c:v>
                </c:pt>
                <c:pt idx="239">
                  <c:v>9.7999999999999997E-3</c:v>
                </c:pt>
                <c:pt idx="240">
                  <c:v>1.4999999999999999E-2</c:v>
                </c:pt>
                <c:pt idx="241">
                  <c:v>3.0999999999999999E-3</c:v>
                </c:pt>
                <c:pt idx="242">
                  <c:v>4.4299999999999999E-2</c:v>
                </c:pt>
                <c:pt idx="243">
                  <c:v>1.0800000000000001E-2</c:v>
                </c:pt>
                <c:pt idx="244">
                  <c:v>1.04E-2</c:v>
                </c:pt>
                <c:pt idx="245">
                  <c:v>1.67E-2</c:v>
                </c:pt>
                <c:pt idx="246">
                  <c:v>3.95E-2</c:v>
                </c:pt>
                <c:pt idx="247">
                  <c:v>4.4999999999999997E-3</c:v>
                </c:pt>
                <c:pt idx="248">
                  <c:v>1.2200000000000001E-2</c:v>
                </c:pt>
                <c:pt idx="249">
                  <c:v>3.2000000000000002E-3</c:v>
                </c:pt>
                <c:pt idx="250">
                  <c:v>1.4E-2</c:v>
                </c:pt>
                <c:pt idx="251">
                  <c:v>8.6999999999999994E-3</c:v>
                </c:pt>
                <c:pt idx="252">
                  <c:v>3.0999999999999999E-3</c:v>
                </c:pt>
                <c:pt idx="253">
                  <c:v>7.0000000000000001E-3</c:v>
                </c:pt>
                <c:pt idx="254">
                  <c:v>9.4999999999999998E-3</c:v>
                </c:pt>
                <c:pt idx="255">
                  <c:v>3.0000000000000001E-3</c:v>
                </c:pt>
                <c:pt idx="256">
                  <c:v>1.0699999999999999E-2</c:v>
                </c:pt>
                <c:pt idx="257">
                  <c:v>1.26E-2</c:v>
                </c:pt>
                <c:pt idx="258">
                  <c:v>7.0000000000000001E-3</c:v>
                </c:pt>
                <c:pt idx="259">
                  <c:v>8.3000000000000001E-3</c:v>
                </c:pt>
                <c:pt idx="260">
                  <c:v>9.7999999999999997E-3</c:v>
                </c:pt>
                <c:pt idx="261">
                  <c:v>5.8999999999999999E-3</c:v>
                </c:pt>
                <c:pt idx="262">
                  <c:v>9.7999999999999997E-3</c:v>
                </c:pt>
                <c:pt idx="263">
                  <c:v>3.0000000000000001E-3</c:v>
                </c:pt>
                <c:pt idx="264">
                  <c:v>5.5999999999999999E-3</c:v>
                </c:pt>
                <c:pt idx="265">
                  <c:v>5.7999999999999996E-3</c:v>
                </c:pt>
                <c:pt idx="266">
                  <c:v>4.6800000000000001E-2</c:v>
                </c:pt>
                <c:pt idx="267">
                  <c:v>7.4999999999999997E-3</c:v>
                </c:pt>
                <c:pt idx="268">
                  <c:v>1.5E-3</c:v>
                </c:pt>
                <c:pt idx="269">
                  <c:v>1.72E-2</c:v>
                </c:pt>
                <c:pt idx="270">
                  <c:v>9.1999999999999998E-3</c:v>
                </c:pt>
                <c:pt idx="271">
                  <c:v>7.0000000000000001E-3</c:v>
                </c:pt>
                <c:pt idx="272">
                  <c:v>3.8999999999999998E-3</c:v>
                </c:pt>
                <c:pt idx="273">
                  <c:v>9.9000000000000008E-3</c:v>
                </c:pt>
                <c:pt idx="274">
                  <c:v>2.5899999999999999E-2</c:v>
                </c:pt>
                <c:pt idx="275">
                  <c:v>1.6E-2</c:v>
                </c:pt>
                <c:pt idx="276">
                  <c:v>8.9999999999999993E-3</c:v>
                </c:pt>
                <c:pt idx="277">
                  <c:v>1.3899999999999999E-2</c:v>
                </c:pt>
                <c:pt idx="278">
                  <c:v>1.24E-2</c:v>
                </c:pt>
                <c:pt idx="279">
                  <c:v>9.4000000000000004E-3</c:v>
                </c:pt>
                <c:pt idx="280">
                  <c:v>7.1000000000000004E-3</c:v>
                </c:pt>
                <c:pt idx="281">
                  <c:v>2.0299999999999999E-2</c:v>
                </c:pt>
                <c:pt idx="282">
                  <c:v>7.0000000000000001E-3</c:v>
                </c:pt>
                <c:pt idx="283">
                  <c:v>2.7799999999999998E-2</c:v>
                </c:pt>
                <c:pt idx="284">
                  <c:v>6.0000000000000001E-3</c:v>
                </c:pt>
                <c:pt idx="285">
                  <c:v>1.5E-3</c:v>
                </c:pt>
                <c:pt idx="286">
                  <c:v>2.2000000000000001E-3</c:v>
                </c:pt>
                <c:pt idx="287">
                  <c:v>1.7999999999999999E-2</c:v>
                </c:pt>
                <c:pt idx="288">
                  <c:v>7.4000000000000003E-3</c:v>
                </c:pt>
                <c:pt idx="289">
                  <c:v>8.0999999999999996E-3</c:v>
                </c:pt>
                <c:pt idx="290">
                  <c:v>2.3300000000000001E-2</c:v>
                </c:pt>
                <c:pt idx="291">
                  <c:v>1.6400000000000001E-2</c:v>
                </c:pt>
                <c:pt idx="292">
                  <c:v>3.5000000000000001E-3</c:v>
                </c:pt>
                <c:pt idx="293">
                  <c:v>2.3599999999999999E-2</c:v>
                </c:pt>
                <c:pt idx="294">
                  <c:v>4.0000000000000001E-3</c:v>
                </c:pt>
                <c:pt idx="295">
                  <c:v>2.8899999999999999E-2</c:v>
                </c:pt>
                <c:pt idx="296">
                  <c:v>9.4000000000000004E-3</c:v>
                </c:pt>
                <c:pt idx="297">
                  <c:v>6.6E-3</c:v>
                </c:pt>
                <c:pt idx="298">
                  <c:v>6.1000000000000004E-3</c:v>
                </c:pt>
                <c:pt idx="299">
                  <c:v>3.0999999999999999E-3</c:v>
                </c:pt>
                <c:pt idx="300">
                  <c:v>4.3E-3</c:v>
                </c:pt>
                <c:pt idx="301">
                  <c:v>1.01E-2</c:v>
                </c:pt>
                <c:pt idx="302">
                  <c:v>4.8999999999999998E-3</c:v>
                </c:pt>
                <c:pt idx="303">
                  <c:v>3.0999999999999999E-3</c:v>
                </c:pt>
                <c:pt idx="304">
                  <c:v>2.4899999999999999E-2</c:v>
                </c:pt>
                <c:pt idx="305">
                  <c:v>5.8999999999999999E-3</c:v>
                </c:pt>
                <c:pt idx="306">
                  <c:v>5.1999999999999998E-3</c:v>
                </c:pt>
                <c:pt idx="307">
                  <c:v>6.7999999999999996E-3</c:v>
                </c:pt>
                <c:pt idx="308">
                  <c:v>9.7999999999999997E-3</c:v>
                </c:pt>
                <c:pt idx="309">
                  <c:v>1.29E-2</c:v>
                </c:pt>
                <c:pt idx="310">
                  <c:v>2.3199999999999998E-2</c:v>
                </c:pt>
                <c:pt idx="311">
                  <c:v>1.03E-2</c:v>
                </c:pt>
                <c:pt idx="312">
                  <c:v>8.2000000000000007E-3</c:v>
                </c:pt>
                <c:pt idx="313">
                  <c:v>1.34E-2</c:v>
                </c:pt>
                <c:pt idx="314">
                  <c:v>5.5999999999999999E-3</c:v>
                </c:pt>
                <c:pt idx="315">
                  <c:v>1.8200000000000001E-2</c:v>
                </c:pt>
                <c:pt idx="316">
                  <c:v>1.8200000000000001E-2</c:v>
                </c:pt>
                <c:pt idx="317">
                  <c:v>6.1000000000000004E-3</c:v>
                </c:pt>
                <c:pt idx="318">
                  <c:v>1.17E-2</c:v>
                </c:pt>
                <c:pt idx="319">
                  <c:v>1.3299999999999999E-2</c:v>
                </c:pt>
                <c:pt idx="320">
                  <c:v>3.8999999999999998E-3</c:v>
                </c:pt>
                <c:pt idx="321">
                  <c:v>2.7000000000000001E-3</c:v>
                </c:pt>
                <c:pt idx="322">
                  <c:v>3.5499999999999997E-2</c:v>
                </c:pt>
                <c:pt idx="323">
                  <c:v>4.1999999999999997E-3</c:v>
                </c:pt>
                <c:pt idx="324">
                  <c:v>1.7000000000000001E-2</c:v>
                </c:pt>
                <c:pt idx="325">
                  <c:v>1.38E-2</c:v>
                </c:pt>
                <c:pt idx="326">
                  <c:v>5.1999999999999998E-3</c:v>
                </c:pt>
                <c:pt idx="327">
                  <c:v>4.7000000000000002E-3</c:v>
                </c:pt>
                <c:pt idx="328">
                  <c:v>2.4299999999999999E-2</c:v>
                </c:pt>
                <c:pt idx="329">
                  <c:v>4.4999999999999997E-3</c:v>
                </c:pt>
                <c:pt idx="330">
                  <c:v>1.4E-3</c:v>
                </c:pt>
                <c:pt idx="331">
                  <c:v>2.5000000000000001E-3</c:v>
                </c:pt>
                <c:pt idx="332">
                  <c:v>1.8E-3</c:v>
                </c:pt>
                <c:pt idx="333">
                  <c:v>1.38E-2</c:v>
                </c:pt>
                <c:pt idx="334">
                  <c:v>4.4000000000000003E-3</c:v>
                </c:pt>
                <c:pt idx="335">
                  <c:v>1.8499999999999999E-2</c:v>
                </c:pt>
                <c:pt idx="336">
                  <c:v>5.7000000000000002E-3</c:v>
                </c:pt>
                <c:pt idx="337">
                  <c:v>3.7499999999999999E-2</c:v>
                </c:pt>
                <c:pt idx="338">
                  <c:v>5.7000000000000002E-3</c:v>
                </c:pt>
                <c:pt idx="339">
                  <c:v>1.03E-2</c:v>
                </c:pt>
                <c:pt idx="340">
                  <c:v>1.15E-2</c:v>
                </c:pt>
                <c:pt idx="341">
                  <c:v>3.0000000000000001E-3</c:v>
                </c:pt>
                <c:pt idx="342">
                  <c:v>1.03E-2</c:v>
                </c:pt>
                <c:pt idx="343">
                  <c:v>1.8200000000000001E-2</c:v>
                </c:pt>
                <c:pt idx="344">
                  <c:v>7.7999999999999996E-3</c:v>
                </c:pt>
                <c:pt idx="345">
                  <c:v>5.7999999999999996E-3</c:v>
                </c:pt>
                <c:pt idx="346">
                  <c:v>4.8999999999999998E-3</c:v>
                </c:pt>
                <c:pt idx="347">
                  <c:v>2.35E-2</c:v>
                </c:pt>
                <c:pt idx="348">
                  <c:v>1.2200000000000001E-2</c:v>
                </c:pt>
                <c:pt idx="349">
                  <c:v>5.7000000000000002E-3</c:v>
                </c:pt>
                <c:pt idx="350">
                  <c:v>1.6899999999999998E-2</c:v>
                </c:pt>
                <c:pt idx="351">
                  <c:v>1.0500000000000001E-2</c:v>
                </c:pt>
                <c:pt idx="352">
                  <c:v>2.7000000000000001E-3</c:v>
                </c:pt>
                <c:pt idx="353">
                  <c:v>1.3899999999999999E-2</c:v>
                </c:pt>
                <c:pt idx="354">
                  <c:v>4.4999999999999997E-3</c:v>
                </c:pt>
                <c:pt idx="355">
                  <c:v>6.0000000000000001E-3</c:v>
                </c:pt>
                <c:pt idx="356">
                  <c:v>1E-3</c:v>
                </c:pt>
                <c:pt idx="357">
                  <c:v>1.4E-3</c:v>
                </c:pt>
                <c:pt idx="358">
                  <c:v>1.8E-3</c:v>
                </c:pt>
                <c:pt idx="359">
                  <c:v>1.17E-2</c:v>
                </c:pt>
                <c:pt idx="360">
                  <c:v>1.6999999999999999E-3</c:v>
                </c:pt>
                <c:pt idx="361">
                  <c:v>4.7000000000000002E-3</c:v>
                </c:pt>
                <c:pt idx="362">
                  <c:v>1.41E-2</c:v>
                </c:pt>
                <c:pt idx="363">
                  <c:v>1.2999999999999999E-2</c:v>
                </c:pt>
                <c:pt idx="364">
                  <c:v>7.4999999999999997E-3</c:v>
                </c:pt>
                <c:pt idx="365">
                  <c:v>4.5999999999999999E-3</c:v>
                </c:pt>
                <c:pt idx="366">
                  <c:v>6.3E-3</c:v>
                </c:pt>
                <c:pt idx="367">
                  <c:v>8.6999999999999994E-3</c:v>
                </c:pt>
                <c:pt idx="368">
                  <c:v>9.5999999999999992E-3</c:v>
                </c:pt>
                <c:pt idx="369">
                  <c:v>1.21E-2</c:v>
                </c:pt>
                <c:pt idx="370">
                  <c:v>5.0000000000000001E-3</c:v>
                </c:pt>
                <c:pt idx="371">
                  <c:v>2.7799999999999998E-2</c:v>
                </c:pt>
                <c:pt idx="372">
                  <c:v>3.0000000000000001E-3</c:v>
                </c:pt>
                <c:pt idx="373">
                  <c:v>3.0999999999999999E-3</c:v>
                </c:pt>
                <c:pt idx="374">
                  <c:v>1.47E-2</c:v>
                </c:pt>
                <c:pt idx="375">
                  <c:v>0.01</c:v>
                </c:pt>
                <c:pt idx="376">
                  <c:v>1.0800000000000001E-2</c:v>
                </c:pt>
                <c:pt idx="377">
                  <c:v>1.12E-2</c:v>
                </c:pt>
                <c:pt idx="378">
                  <c:v>1.35E-2</c:v>
                </c:pt>
                <c:pt idx="379">
                  <c:v>6.1000000000000004E-3</c:v>
                </c:pt>
                <c:pt idx="380">
                  <c:v>6.4999999999999997E-3</c:v>
                </c:pt>
                <c:pt idx="381">
                  <c:v>5.7000000000000002E-3</c:v>
                </c:pt>
                <c:pt idx="382">
                  <c:v>1.9099999999999999E-2</c:v>
                </c:pt>
                <c:pt idx="383">
                  <c:v>1.66E-2</c:v>
                </c:pt>
                <c:pt idx="384">
                  <c:v>5.0000000000000001E-3</c:v>
                </c:pt>
                <c:pt idx="385">
                  <c:v>2.3400000000000001E-2</c:v>
                </c:pt>
                <c:pt idx="386">
                  <c:v>8.6999999999999994E-3</c:v>
                </c:pt>
                <c:pt idx="387">
                  <c:v>7.1000000000000004E-3</c:v>
                </c:pt>
                <c:pt idx="388">
                  <c:v>3.6400000000000002E-2</c:v>
                </c:pt>
                <c:pt idx="389">
                  <c:v>2.8E-3</c:v>
                </c:pt>
                <c:pt idx="390">
                  <c:v>1.9599999999999999E-2</c:v>
                </c:pt>
                <c:pt idx="391">
                  <c:v>2.76E-2</c:v>
                </c:pt>
                <c:pt idx="392">
                  <c:v>1.72E-2</c:v>
                </c:pt>
                <c:pt idx="393">
                  <c:v>2.7199999999999998E-2</c:v>
                </c:pt>
                <c:pt idx="394">
                  <c:v>1.24E-2</c:v>
                </c:pt>
                <c:pt idx="395">
                  <c:v>1.9400000000000001E-2</c:v>
                </c:pt>
                <c:pt idx="396">
                  <c:v>2.3800000000000002E-2</c:v>
                </c:pt>
                <c:pt idx="397">
                  <c:v>3.3999999999999998E-3</c:v>
                </c:pt>
                <c:pt idx="398">
                  <c:v>1.61E-2</c:v>
                </c:pt>
                <c:pt idx="399">
                  <c:v>1.67E-2</c:v>
                </c:pt>
                <c:pt idx="400">
                  <c:v>4.41E-2</c:v>
                </c:pt>
                <c:pt idx="401">
                  <c:v>4.5999999999999999E-3</c:v>
                </c:pt>
                <c:pt idx="402">
                  <c:v>5.7999999999999996E-3</c:v>
                </c:pt>
                <c:pt idx="403">
                  <c:v>7.3000000000000001E-3</c:v>
                </c:pt>
                <c:pt idx="404">
                  <c:v>7.4999999999999997E-3</c:v>
                </c:pt>
                <c:pt idx="405">
                  <c:v>2.8799999999999999E-2</c:v>
                </c:pt>
                <c:pt idx="406">
                  <c:v>1.24E-2</c:v>
                </c:pt>
                <c:pt idx="407">
                  <c:v>1.2800000000000001E-2</c:v>
                </c:pt>
                <c:pt idx="408">
                  <c:v>1.06E-2</c:v>
                </c:pt>
                <c:pt idx="409">
                  <c:v>1.52E-2</c:v>
                </c:pt>
                <c:pt idx="410">
                  <c:v>8.6999999999999994E-3</c:v>
                </c:pt>
                <c:pt idx="411">
                  <c:v>9.5999999999999992E-3</c:v>
                </c:pt>
                <c:pt idx="412">
                  <c:v>2.7E-2</c:v>
                </c:pt>
                <c:pt idx="413">
                  <c:v>1.5800000000000002E-2</c:v>
                </c:pt>
                <c:pt idx="414">
                  <c:v>2.3999999999999998E-3</c:v>
                </c:pt>
                <c:pt idx="415">
                  <c:v>3.2599999999999997E-2</c:v>
                </c:pt>
                <c:pt idx="416">
                  <c:v>1.9300000000000001E-2</c:v>
                </c:pt>
                <c:pt idx="417">
                  <c:v>1.8100000000000002E-2</c:v>
                </c:pt>
                <c:pt idx="418">
                  <c:v>1.21E-2</c:v>
                </c:pt>
                <c:pt idx="419">
                  <c:v>8.6999999999999994E-3</c:v>
                </c:pt>
                <c:pt idx="420">
                  <c:v>1.32E-2</c:v>
                </c:pt>
                <c:pt idx="421">
                  <c:v>9.4000000000000004E-3</c:v>
                </c:pt>
                <c:pt idx="422">
                  <c:v>2.2000000000000001E-3</c:v>
                </c:pt>
                <c:pt idx="423">
                  <c:v>1.2E-2</c:v>
                </c:pt>
                <c:pt idx="424">
                  <c:v>4.4999999999999997E-3</c:v>
                </c:pt>
                <c:pt idx="425">
                  <c:v>6.0000000000000001E-3</c:v>
                </c:pt>
                <c:pt idx="426">
                  <c:v>9.7999999999999997E-3</c:v>
                </c:pt>
                <c:pt idx="427">
                  <c:v>1.32E-2</c:v>
                </c:pt>
                <c:pt idx="428">
                  <c:v>6.6E-3</c:v>
                </c:pt>
                <c:pt idx="429">
                  <c:v>1.6E-2</c:v>
                </c:pt>
                <c:pt idx="430">
                  <c:v>4.4400000000000002E-2</c:v>
                </c:pt>
                <c:pt idx="431">
                  <c:v>8.6999999999999994E-3</c:v>
                </c:pt>
                <c:pt idx="432">
                  <c:v>5.16E-2</c:v>
                </c:pt>
                <c:pt idx="433">
                  <c:v>1.3899999999999999E-2</c:v>
                </c:pt>
                <c:pt idx="434">
                  <c:v>1.43E-2</c:v>
                </c:pt>
                <c:pt idx="435">
                  <c:v>3.6999999999999998E-2</c:v>
                </c:pt>
                <c:pt idx="436">
                  <c:v>1.89E-2</c:v>
                </c:pt>
                <c:pt idx="437">
                  <c:v>3.3E-3</c:v>
                </c:pt>
                <c:pt idx="438">
                  <c:v>2.35E-2</c:v>
                </c:pt>
                <c:pt idx="439">
                  <c:v>2.0999999999999999E-3</c:v>
                </c:pt>
                <c:pt idx="440">
                  <c:v>5.7999999999999996E-3</c:v>
                </c:pt>
                <c:pt idx="441">
                  <c:v>1.26E-2</c:v>
                </c:pt>
                <c:pt idx="442">
                  <c:v>1.34E-2</c:v>
                </c:pt>
                <c:pt idx="443">
                  <c:v>1.8700000000000001E-2</c:v>
                </c:pt>
                <c:pt idx="444">
                  <c:v>3.7000000000000002E-3</c:v>
                </c:pt>
                <c:pt idx="445">
                  <c:v>3.5999999999999999E-3</c:v>
                </c:pt>
                <c:pt idx="446">
                  <c:v>5.1999999999999998E-3</c:v>
                </c:pt>
                <c:pt idx="447">
                  <c:v>1.3100000000000001E-2</c:v>
                </c:pt>
                <c:pt idx="448">
                  <c:v>9.1999999999999998E-3</c:v>
                </c:pt>
                <c:pt idx="449">
                  <c:v>1.35E-2</c:v>
                </c:pt>
                <c:pt idx="450">
                  <c:v>3.2000000000000002E-3</c:v>
                </c:pt>
                <c:pt idx="451">
                  <c:v>5.4000000000000003E-3</c:v>
                </c:pt>
                <c:pt idx="452">
                  <c:v>1.9E-2</c:v>
                </c:pt>
                <c:pt idx="453">
                  <c:v>3.3999999999999998E-3</c:v>
                </c:pt>
                <c:pt idx="454">
                  <c:v>7.3000000000000001E-3</c:v>
                </c:pt>
                <c:pt idx="455">
                  <c:v>7.7000000000000002E-3</c:v>
                </c:pt>
                <c:pt idx="456">
                  <c:v>1.4999999999999999E-2</c:v>
                </c:pt>
                <c:pt idx="457">
                  <c:v>7.6E-3</c:v>
                </c:pt>
                <c:pt idx="458">
                  <c:v>4.3E-3</c:v>
                </c:pt>
                <c:pt idx="459">
                  <c:v>1.21E-2</c:v>
                </c:pt>
                <c:pt idx="460">
                  <c:v>1.78E-2</c:v>
                </c:pt>
                <c:pt idx="461">
                  <c:v>7.6E-3</c:v>
                </c:pt>
                <c:pt idx="462">
                  <c:v>1.2999999999999999E-2</c:v>
                </c:pt>
                <c:pt idx="463">
                  <c:v>4.8999999999999998E-3</c:v>
                </c:pt>
                <c:pt idx="464">
                  <c:v>4.1000000000000003E-3</c:v>
                </c:pt>
                <c:pt idx="465">
                  <c:v>8.5000000000000006E-3</c:v>
                </c:pt>
                <c:pt idx="466">
                  <c:v>1.21E-2</c:v>
                </c:pt>
                <c:pt idx="467">
                  <c:v>1.26E-2</c:v>
                </c:pt>
                <c:pt idx="468">
                  <c:v>1.23E-2</c:v>
                </c:pt>
                <c:pt idx="469">
                  <c:v>2.6200000000000001E-2</c:v>
                </c:pt>
                <c:pt idx="470">
                  <c:v>5.7999999999999996E-3</c:v>
                </c:pt>
                <c:pt idx="471">
                  <c:v>4.3E-3</c:v>
                </c:pt>
                <c:pt idx="472">
                  <c:v>8.8000000000000005E-3</c:v>
                </c:pt>
                <c:pt idx="473">
                  <c:v>3.7000000000000002E-3</c:v>
                </c:pt>
                <c:pt idx="474">
                  <c:v>3.5299999999999998E-2</c:v>
                </c:pt>
                <c:pt idx="475">
                  <c:v>3.5000000000000001E-3</c:v>
                </c:pt>
                <c:pt idx="476">
                  <c:v>1.1299999999999999E-2</c:v>
                </c:pt>
                <c:pt idx="477">
                  <c:v>2.3999999999999998E-3</c:v>
                </c:pt>
                <c:pt idx="478">
                  <c:v>3.8E-3</c:v>
                </c:pt>
                <c:pt idx="479">
                  <c:v>5.3E-3</c:v>
                </c:pt>
                <c:pt idx="480">
                  <c:v>7.7000000000000002E-3</c:v>
                </c:pt>
                <c:pt idx="481">
                  <c:v>7.7999999999999996E-3</c:v>
                </c:pt>
                <c:pt idx="482">
                  <c:v>1.15E-2</c:v>
                </c:pt>
                <c:pt idx="483">
                  <c:v>3.0000000000000001E-3</c:v>
                </c:pt>
                <c:pt idx="484">
                  <c:v>1.2999999999999999E-3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FC-44C4-A487-478D8094EF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45228464"/>
        <c:axId val="1164513072"/>
      </c:lineChart>
      <c:catAx>
        <c:axId val="94522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4513072"/>
        <c:crosses val="autoZero"/>
        <c:auto val="1"/>
        <c:lblAlgn val="ctr"/>
        <c:lblOffset val="100"/>
        <c:noMultiLvlLbl val="0"/>
      </c:catAx>
      <c:valAx>
        <c:axId val="116451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522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Voice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[delay.xlsx]Sheet6!$O$2:$O$471</c:f>
              <c:numCache>
                <c:formatCode>General</c:formatCode>
                <c:ptCount val="470"/>
                <c:pt idx="0">
                  <c:v>1.1000000000000001E-3</c:v>
                </c:pt>
                <c:pt idx="1">
                  <c:v>2.8999999999999998E-3</c:v>
                </c:pt>
                <c:pt idx="2">
                  <c:v>1.6000000000000001E-3</c:v>
                </c:pt>
                <c:pt idx="3">
                  <c:v>7.4000000000000003E-3</c:v>
                </c:pt>
                <c:pt idx="4">
                  <c:v>1.2800000000000001E-2</c:v>
                </c:pt>
                <c:pt idx="5">
                  <c:v>1.14E-2</c:v>
                </c:pt>
                <c:pt idx="6">
                  <c:v>5.0000000000000001E-3</c:v>
                </c:pt>
                <c:pt idx="7">
                  <c:v>6.0000000000000001E-3</c:v>
                </c:pt>
                <c:pt idx="8">
                  <c:v>3.0000000000000001E-3</c:v>
                </c:pt>
                <c:pt idx="9">
                  <c:v>1.1299999999999999E-2</c:v>
                </c:pt>
                <c:pt idx="10">
                  <c:v>9.5999999999999992E-3</c:v>
                </c:pt>
                <c:pt idx="11">
                  <c:v>1.7299999999999999E-2</c:v>
                </c:pt>
                <c:pt idx="12">
                  <c:v>1.47E-2</c:v>
                </c:pt>
                <c:pt idx="13">
                  <c:v>1.7100000000000001E-2</c:v>
                </c:pt>
                <c:pt idx="14">
                  <c:v>8.8000000000000005E-3</c:v>
                </c:pt>
                <c:pt idx="15">
                  <c:v>2.8999999999999998E-3</c:v>
                </c:pt>
                <c:pt idx="16">
                  <c:v>9.1000000000000004E-3</c:v>
                </c:pt>
                <c:pt idx="17">
                  <c:v>4.3E-3</c:v>
                </c:pt>
                <c:pt idx="18">
                  <c:v>2.5999999999999999E-3</c:v>
                </c:pt>
                <c:pt idx="19">
                  <c:v>4.7999999999999996E-3</c:v>
                </c:pt>
                <c:pt idx="20">
                  <c:v>1.04E-2</c:v>
                </c:pt>
                <c:pt idx="21">
                  <c:v>7.4999999999999997E-3</c:v>
                </c:pt>
                <c:pt idx="22">
                  <c:v>2.4799999999999999E-2</c:v>
                </c:pt>
                <c:pt idx="23">
                  <c:v>1.2500000000000001E-2</c:v>
                </c:pt>
                <c:pt idx="24">
                  <c:v>2.0500000000000001E-2</c:v>
                </c:pt>
                <c:pt idx="25">
                  <c:v>1.2999999999999999E-3</c:v>
                </c:pt>
                <c:pt idx="26">
                  <c:v>8.5000000000000006E-3</c:v>
                </c:pt>
                <c:pt idx="27">
                  <c:v>4.5999999999999999E-3</c:v>
                </c:pt>
                <c:pt idx="28">
                  <c:v>5.4000000000000003E-3</c:v>
                </c:pt>
                <c:pt idx="29">
                  <c:v>8.8999999999999999E-3</c:v>
                </c:pt>
                <c:pt idx="30">
                  <c:v>1.5E-3</c:v>
                </c:pt>
                <c:pt idx="31">
                  <c:v>2E-3</c:v>
                </c:pt>
                <c:pt idx="32">
                  <c:v>1.6999999999999999E-3</c:v>
                </c:pt>
                <c:pt idx="33">
                  <c:v>1.6000000000000001E-3</c:v>
                </c:pt>
                <c:pt idx="34">
                  <c:v>7.3000000000000001E-3</c:v>
                </c:pt>
                <c:pt idx="35">
                  <c:v>1.2500000000000001E-2</c:v>
                </c:pt>
                <c:pt idx="36">
                  <c:v>1.9E-3</c:v>
                </c:pt>
                <c:pt idx="37">
                  <c:v>1.09E-2</c:v>
                </c:pt>
                <c:pt idx="38">
                  <c:v>4.5999999999999999E-3</c:v>
                </c:pt>
                <c:pt idx="39">
                  <c:v>1.6999999999999999E-3</c:v>
                </c:pt>
                <c:pt idx="40">
                  <c:v>2.8999999999999998E-3</c:v>
                </c:pt>
                <c:pt idx="41">
                  <c:v>5.7000000000000002E-3</c:v>
                </c:pt>
                <c:pt idx="42">
                  <c:v>4.4999999999999997E-3</c:v>
                </c:pt>
                <c:pt idx="43">
                  <c:v>1.1999999999999999E-3</c:v>
                </c:pt>
                <c:pt idx="44">
                  <c:v>1E-3</c:v>
                </c:pt>
                <c:pt idx="45">
                  <c:v>3.0000000000000001E-3</c:v>
                </c:pt>
                <c:pt idx="46">
                  <c:v>1.1999999999999999E-3</c:v>
                </c:pt>
                <c:pt idx="47">
                  <c:v>1.1999999999999999E-3</c:v>
                </c:pt>
                <c:pt idx="48">
                  <c:v>1.1999999999999999E-3</c:v>
                </c:pt>
                <c:pt idx="49">
                  <c:v>1.1999999999999999E-3</c:v>
                </c:pt>
                <c:pt idx="50">
                  <c:v>1.1999999999999999E-3</c:v>
                </c:pt>
                <c:pt idx="51">
                  <c:v>1.1999999999999999E-3</c:v>
                </c:pt>
                <c:pt idx="52">
                  <c:v>1.6999999999999999E-3</c:v>
                </c:pt>
                <c:pt idx="53">
                  <c:v>5.7000000000000002E-3</c:v>
                </c:pt>
                <c:pt idx="54">
                  <c:v>1.2999999999999999E-3</c:v>
                </c:pt>
                <c:pt idx="55">
                  <c:v>8.6E-3</c:v>
                </c:pt>
                <c:pt idx="56">
                  <c:v>7.4000000000000003E-3</c:v>
                </c:pt>
                <c:pt idx="57">
                  <c:v>7.7999999999999996E-3</c:v>
                </c:pt>
                <c:pt idx="58">
                  <c:v>5.4999999999999997E-3</c:v>
                </c:pt>
                <c:pt idx="59">
                  <c:v>1.2999999999999999E-3</c:v>
                </c:pt>
                <c:pt idx="60">
                  <c:v>1.1999999999999999E-3</c:v>
                </c:pt>
                <c:pt idx="61">
                  <c:v>1.1999999999999999E-3</c:v>
                </c:pt>
                <c:pt idx="62">
                  <c:v>1.2999999999999999E-3</c:v>
                </c:pt>
                <c:pt idx="63">
                  <c:v>1.1999999999999999E-3</c:v>
                </c:pt>
                <c:pt idx="64">
                  <c:v>1.1000000000000001E-3</c:v>
                </c:pt>
                <c:pt idx="65">
                  <c:v>1.1999999999999999E-3</c:v>
                </c:pt>
                <c:pt idx="66">
                  <c:v>9.1999999999999998E-3</c:v>
                </c:pt>
                <c:pt idx="67">
                  <c:v>1.32E-2</c:v>
                </c:pt>
                <c:pt idx="68">
                  <c:v>1.0699999999999999E-2</c:v>
                </c:pt>
                <c:pt idx="69">
                  <c:v>1.29E-2</c:v>
                </c:pt>
                <c:pt idx="70">
                  <c:v>2.1600000000000001E-2</c:v>
                </c:pt>
                <c:pt idx="71">
                  <c:v>5.5999999999999999E-3</c:v>
                </c:pt>
                <c:pt idx="72">
                  <c:v>2.1000000000000001E-2</c:v>
                </c:pt>
                <c:pt idx="73">
                  <c:v>0.04</c:v>
                </c:pt>
                <c:pt idx="74">
                  <c:v>5.3E-3</c:v>
                </c:pt>
                <c:pt idx="75">
                  <c:v>5.1000000000000004E-3</c:v>
                </c:pt>
                <c:pt idx="76">
                  <c:v>9.4999999999999998E-3</c:v>
                </c:pt>
                <c:pt idx="77">
                  <c:v>1.3100000000000001E-2</c:v>
                </c:pt>
                <c:pt idx="78">
                  <c:v>1.43E-2</c:v>
                </c:pt>
                <c:pt idx="79">
                  <c:v>1.3599999999999999E-2</c:v>
                </c:pt>
                <c:pt idx="80">
                  <c:v>1.5800000000000002E-2</c:v>
                </c:pt>
                <c:pt idx="81">
                  <c:v>3.5999999999999999E-3</c:v>
                </c:pt>
                <c:pt idx="82">
                  <c:v>1.3299999999999999E-2</c:v>
                </c:pt>
                <c:pt idx="83">
                  <c:v>2.6700000000000002E-2</c:v>
                </c:pt>
                <c:pt idx="84">
                  <c:v>6.2600000000000003E-2</c:v>
                </c:pt>
                <c:pt idx="85">
                  <c:v>2.7E-2</c:v>
                </c:pt>
                <c:pt idx="86">
                  <c:v>1.6999999999999999E-3</c:v>
                </c:pt>
                <c:pt idx="87">
                  <c:v>1.11E-2</c:v>
                </c:pt>
                <c:pt idx="88">
                  <c:v>5.8999999999999999E-3</c:v>
                </c:pt>
                <c:pt idx="89">
                  <c:v>5.5999999999999999E-3</c:v>
                </c:pt>
                <c:pt idx="90">
                  <c:v>1.52E-2</c:v>
                </c:pt>
                <c:pt idx="91">
                  <c:v>5.7000000000000002E-3</c:v>
                </c:pt>
                <c:pt idx="92">
                  <c:v>3.1E-2</c:v>
                </c:pt>
                <c:pt idx="93">
                  <c:v>9.7000000000000003E-3</c:v>
                </c:pt>
                <c:pt idx="94">
                  <c:v>4.7000000000000002E-3</c:v>
                </c:pt>
                <c:pt idx="95">
                  <c:v>3.7000000000000002E-3</c:v>
                </c:pt>
                <c:pt idx="96">
                  <c:v>6.1000000000000004E-3</c:v>
                </c:pt>
                <c:pt idx="97">
                  <c:v>6.1999999999999998E-3</c:v>
                </c:pt>
                <c:pt idx="98">
                  <c:v>1.04E-2</c:v>
                </c:pt>
                <c:pt idx="99">
                  <c:v>2.4199999999999999E-2</c:v>
                </c:pt>
                <c:pt idx="100">
                  <c:v>3.1800000000000002E-2</c:v>
                </c:pt>
                <c:pt idx="101">
                  <c:v>2.5999999999999999E-2</c:v>
                </c:pt>
                <c:pt idx="102">
                  <c:v>7.7999999999999996E-3</c:v>
                </c:pt>
                <c:pt idx="103">
                  <c:v>8.5000000000000006E-3</c:v>
                </c:pt>
                <c:pt idx="104">
                  <c:v>6.1999999999999998E-3</c:v>
                </c:pt>
                <c:pt idx="105">
                  <c:v>2.3999999999999998E-3</c:v>
                </c:pt>
                <c:pt idx="106">
                  <c:v>3.1600000000000003E-2</c:v>
                </c:pt>
                <c:pt idx="107">
                  <c:v>1.49E-2</c:v>
                </c:pt>
                <c:pt idx="108">
                  <c:v>1.46E-2</c:v>
                </c:pt>
                <c:pt idx="109">
                  <c:v>4.5999999999999999E-3</c:v>
                </c:pt>
                <c:pt idx="110">
                  <c:v>1.8100000000000002E-2</c:v>
                </c:pt>
                <c:pt idx="111">
                  <c:v>8.0000000000000002E-3</c:v>
                </c:pt>
                <c:pt idx="112">
                  <c:v>1.1900000000000001E-2</c:v>
                </c:pt>
                <c:pt idx="113">
                  <c:v>6.0000000000000001E-3</c:v>
                </c:pt>
                <c:pt idx="114">
                  <c:v>7.4999999999999997E-3</c:v>
                </c:pt>
                <c:pt idx="115">
                  <c:v>6.1000000000000004E-3</c:v>
                </c:pt>
                <c:pt idx="116">
                  <c:v>6.2600000000000003E-2</c:v>
                </c:pt>
                <c:pt idx="117">
                  <c:v>2.35E-2</c:v>
                </c:pt>
                <c:pt idx="118">
                  <c:v>2.7199999999999998E-2</c:v>
                </c:pt>
                <c:pt idx="119">
                  <c:v>3.4099999999999998E-2</c:v>
                </c:pt>
                <c:pt idx="120">
                  <c:v>1.7000000000000001E-2</c:v>
                </c:pt>
                <c:pt idx="121">
                  <c:v>9.1000000000000004E-3</c:v>
                </c:pt>
                <c:pt idx="122">
                  <c:v>1.9E-2</c:v>
                </c:pt>
                <c:pt idx="123">
                  <c:v>9.1999999999999998E-3</c:v>
                </c:pt>
                <c:pt idx="124">
                  <c:v>1.18E-2</c:v>
                </c:pt>
                <c:pt idx="125">
                  <c:v>1.2800000000000001E-2</c:v>
                </c:pt>
                <c:pt idx="126">
                  <c:v>2.5999999999999999E-3</c:v>
                </c:pt>
                <c:pt idx="127">
                  <c:v>6.4999999999999997E-3</c:v>
                </c:pt>
                <c:pt idx="128">
                  <c:v>1.32E-2</c:v>
                </c:pt>
                <c:pt idx="129">
                  <c:v>5.4000000000000003E-3</c:v>
                </c:pt>
                <c:pt idx="130">
                  <c:v>1.5E-3</c:v>
                </c:pt>
                <c:pt idx="131">
                  <c:v>2.0999999999999999E-3</c:v>
                </c:pt>
                <c:pt idx="132">
                  <c:v>1.55E-2</c:v>
                </c:pt>
                <c:pt idx="133">
                  <c:v>7.7000000000000002E-3</c:v>
                </c:pt>
                <c:pt idx="134">
                  <c:v>1.6000000000000001E-3</c:v>
                </c:pt>
                <c:pt idx="135">
                  <c:v>6.7000000000000002E-3</c:v>
                </c:pt>
                <c:pt idx="136">
                  <c:v>2.07E-2</c:v>
                </c:pt>
                <c:pt idx="137">
                  <c:v>6.4000000000000003E-3</c:v>
                </c:pt>
                <c:pt idx="138">
                  <c:v>8.3999999999999995E-3</c:v>
                </c:pt>
                <c:pt idx="139">
                  <c:v>1.2999999999999999E-2</c:v>
                </c:pt>
                <c:pt idx="140">
                  <c:v>6.1000000000000004E-3</c:v>
                </c:pt>
                <c:pt idx="141">
                  <c:v>3.5999999999999997E-2</c:v>
                </c:pt>
                <c:pt idx="142">
                  <c:v>1.5900000000000001E-2</c:v>
                </c:pt>
                <c:pt idx="143">
                  <c:v>1.4800000000000001E-2</c:v>
                </c:pt>
                <c:pt idx="144">
                  <c:v>2.4799999999999999E-2</c:v>
                </c:pt>
                <c:pt idx="145">
                  <c:v>3.5000000000000001E-3</c:v>
                </c:pt>
                <c:pt idx="146">
                  <c:v>3.8999999999999998E-3</c:v>
                </c:pt>
                <c:pt idx="147">
                  <c:v>9.9000000000000008E-3</c:v>
                </c:pt>
                <c:pt idx="148">
                  <c:v>1.77E-2</c:v>
                </c:pt>
                <c:pt idx="149">
                  <c:v>8.8999999999999999E-3</c:v>
                </c:pt>
                <c:pt idx="150">
                  <c:v>1.29E-2</c:v>
                </c:pt>
                <c:pt idx="151">
                  <c:v>1.8E-3</c:v>
                </c:pt>
                <c:pt idx="152">
                  <c:v>1.6000000000000001E-3</c:v>
                </c:pt>
                <c:pt idx="153">
                  <c:v>4.7500000000000001E-2</c:v>
                </c:pt>
                <c:pt idx="154">
                  <c:v>1.17E-2</c:v>
                </c:pt>
                <c:pt idx="155">
                  <c:v>1.6E-2</c:v>
                </c:pt>
                <c:pt idx="156">
                  <c:v>1.6799999999999999E-2</c:v>
                </c:pt>
                <c:pt idx="157">
                  <c:v>0.03</c:v>
                </c:pt>
                <c:pt idx="158">
                  <c:v>9.7000000000000003E-3</c:v>
                </c:pt>
                <c:pt idx="159">
                  <c:v>1.0200000000000001E-2</c:v>
                </c:pt>
                <c:pt idx="160">
                  <c:v>7.0000000000000001E-3</c:v>
                </c:pt>
                <c:pt idx="161">
                  <c:v>1.32E-2</c:v>
                </c:pt>
                <c:pt idx="162">
                  <c:v>1.17E-2</c:v>
                </c:pt>
                <c:pt idx="163">
                  <c:v>2.0400000000000001E-2</c:v>
                </c:pt>
                <c:pt idx="164">
                  <c:v>1.4E-2</c:v>
                </c:pt>
                <c:pt idx="165">
                  <c:v>4.1000000000000003E-3</c:v>
                </c:pt>
                <c:pt idx="166">
                  <c:v>3.5000000000000001E-3</c:v>
                </c:pt>
                <c:pt idx="167">
                  <c:v>2E-3</c:v>
                </c:pt>
                <c:pt idx="168">
                  <c:v>1.5100000000000001E-2</c:v>
                </c:pt>
                <c:pt idx="169">
                  <c:v>3.2000000000000002E-3</c:v>
                </c:pt>
                <c:pt idx="170">
                  <c:v>3.0300000000000001E-2</c:v>
                </c:pt>
                <c:pt idx="171">
                  <c:v>2.8999999999999998E-3</c:v>
                </c:pt>
                <c:pt idx="172">
                  <c:v>1.55E-2</c:v>
                </c:pt>
                <c:pt idx="173">
                  <c:v>5.0000000000000001E-3</c:v>
                </c:pt>
                <c:pt idx="174">
                  <c:v>1.6E-2</c:v>
                </c:pt>
                <c:pt idx="175">
                  <c:v>3.5000000000000001E-3</c:v>
                </c:pt>
                <c:pt idx="176">
                  <c:v>9.7999999999999997E-3</c:v>
                </c:pt>
                <c:pt idx="177">
                  <c:v>1.0200000000000001E-2</c:v>
                </c:pt>
                <c:pt idx="178">
                  <c:v>9.9000000000000008E-3</c:v>
                </c:pt>
                <c:pt idx="179">
                  <c:v>7.4999999999999997E-3</c:v>
                </c:pt>
                <c:pt idx="180">
                  <c:v>4.1000000000000003E-3</c:v>
                </c:pt>
                <c:pt idx="181">
                  <c:v>7.0000000000000001E-3</c:v>
                </c:pt>
                <c:pt idx="182">
                  <c:v>2E-3</c:v>
                </c:pt>
                <c:pt idx="183">
                  <c:v>1.2999999999999999E-3</c:v>
                </c:pt>
                <c:pt idx="184">
                  <c:v>1.1999999999999999E-3</c:v>
                </c:pt>
                <c:pt idx="185">
                  <c:v>1.1999999999999999E-3</c:v>
                </c:pt>
                <c:pt idx="186">
                  <c:v>1.1000000000000001E-3</c:v>
                </c:pt>
                <c:pt idx="187">
                  <c:v>3.7000000000000002E-3</c:v>
                </c:pt>
                <c:pt idx="188">
                  <c:v>3.3999999999999998E-3</c:v>
                </c:pt>
                <c:pt idx="189">
                  <c:v>1.4E-2</c:v>
                </c:pt>
                <c:pt idx="190">
                  <c:v>1.8100000000000002E-2</c:v>
                </c:pt>
                <c:pt idx="191">
                  <c:v>1.15E-2</c:v>
                </c:pt>
                <c:pt idx="192">
                  <c:v>8.5000000000000006E-3</c:v>
                </c:pt>
                <c:pt idx="193">
                  <c:v>1.12E-2</c:v>
                </c:pt>
                <c:pt idx="194">
                  <c:v>7.0000000000000001E-3</c:v>
                </c:pt>
                <c:pt idx="195">
                  <c:v>5.7999999999999996E-3</c:v>
                </c:pt>
                <c:pt idx="196">
                  <c:v>1.4800000000000001E-2</c:v>
                </c:pt>
                <c:pt idx="197">
                  <c:v>7.0000000000000001E-3</c:v>
                </c:pt>
                <c:pt idx="198">
                  <c:v>7.4999999999999997E-3</c:v>
                </c:pt>
                <c:pt idx="199">
                  <c:v>4.1000000000000003E-3</c:v>
                </c:pt>
                <c:pt idx="200">
                  <c:v>8.8000000000000005E-3</c:v>
                </c:pt>
                <c:pt idx="201">
                  <c:v>3.6299999999999999E-2</c:v>
                </c:pt>
                <c:pt idx="202">
                  <c:v>2.2000000000000001E-3</c:v>
                </c:pt>
                <c:pt idx="203">
                  <c:v>1.01E-2</c:v>
                </c:pt>
                <c:pt idx="204">
                  <c:v>5.0099999999999999E-2</c:v>
                </c:pt>
                <c:pt idx="205">
                  <c:v>2.1999999999999999E-2</c:v>
                </c:pt>
                <c:pt idx="206">
                  <c:v>1.5E-3</c:v>
                </c:pt>
                <c:pt idx="207">
                  <c:v>1.4E-3</c:v>
                </c:pt>
                <c:pt idx="208">
                  <c:v>1.5E-3</c:v>
                </c:pt>
                <c:pt idx="209">
                  <c:v>1E-3</c:v>
                </c:pt>
                <c:pt idx="210">
                  <c:v>1.0500000000000001E-2</c:v>
                </c:pt>
                <c:pt idx="211">
                  <c:v>2E-3</c:v>
                </c:pt>
                <c:pt idx="212">
                  <c:v>4.3400000000000001E-2</c:v>
                </c:pt>
                <c:pt idx="213">
                  <c:v>7.7999999999999996E-3</c:v>
                </c:pt>
                <c:pt idx="214">
                  <c:v>6.1999999999999998E-3</c:v>
                </c:pt>
                <c:pt idx="215">
                  <c:v>1.11E-2</c:v>
                </c:pt>
                <c:pt idx="216">
                  <c:v>5.7999999999999996E-3</c:v>
                </c:pt>
                <c:pt idx="217">
                  <c:v>6.1999999999999998E-3</c:v>
                </c:pt>
                <c:pt idx="218">
                  <c:v>9.4999999999999998E-3</c:v>
                </c:pt>
                <c:pt idx="219">
                  <c:v>9.7000000000000003E-3</c:v>
                </c:pt>
                <c:pt idx="220">
                  <c:v>1.23E-2</c:v>
                </c:pt>
                <c:pt idx="221">
                  <c:v>3.4000000000000002E-2</c:v>
                </c:pt>
                <c:pt idx="222">
                  <c:v>1.9199999999999998E-2</c:v>
                </c:pt>
                <c:pt idx="223">
                  <c:v>1.5900000000000001E-2</c:v>
                </c:pt>
                <c:pt idx="224">
                  <c:v>8.0999999999999996E-3</c:v>
                </c:pt>
                <c:pt idx="225">
                  <c:v>6.6E-3</c:v>
                </c:pt>
                <c:pt idx="226">
                  <c:v>1.9099999999999999E-2</c:v>
                </c:pt>
                <c:pt idx="227">
                  <c:v>4.8999999999999998E-3</c:v>
                </c:pt>
                <c:pt idx="228">
                  <c:v>1.9E-3</c:v>
                </c:pt>
                <c:pt idx="229">
                  <c:v>8.0000000000000002E-3</c:v>
                </c:pt>
                <c:pt idx="230">
                  <c:v>2.0999999999999999E-3</c:v>
                </c:pt>
                <c:pt idx="231">
                  <c:v>1.8E-3</c:v>
                </c:pt>
                <c:pt idx="232">
                  <c:v>5.3E-3</c:v>
                </c:pt>
                <c:pt idx="233">
                  <c:v>4.7000000000000002E-3</c:v>
                </c:pt>
                <c:pt idx="234">
                  <c:v>5.4000000000000003E-3</c:v>
                </c:pt>
                <c:pt idx="235">
                  <c:v>1.6899999999999998E-2</c:v>
                </c:pt>
                <c:pt idx="236">
                  <c:v>3.0200000000000001E-2</c:v>
                </c:pt>
                <c:pt idx="237">
                  <c:v>2.7699999999999999E-2</c:v>
                </c:pt>
                <c:pt idx="238">
                  <c:v>2.24E-2</c:v>
                </c:pt>
                <c:pt idx="239">
                  <c:v>8.5000000000000006E-3</c:v>
                </c:pt>
                <c:pt idx="240">
                  <c:v>3.2000000000000001E-2</c:v>
                </c:pt>
                <c:pt idx="241">
                  <c:v>4.0300000000000002E-2</c:v>
                </c:pt>
                <c:pt idx="242">
                  <c:v>1.7000000000000001E-2</c:v>
                </c:pt>
                <c:pt idx="243">
                  <c:v>3.6799999999999999E-2</c:v>
                </c:pt>
                <c:pt idx="244">
                  <c:v>1.15E-2</c:v>
                </c:pt>
                <c:pt idx="245">
                  <c:v>6.7000000000000002E-3</c:v>
                </c:pt>
                <c:pt idx="246">
                  <c:v>1.17E-2</c:v>
                </c:pt>
                <c:pt idx="247">
                  <c:v>1.4999999999999999E-2</c:v>
                </c:pt>
                <c:pt idx="248">
                  <c:v>1.6E-2</c:v>
                </c:pt>
                <c:pt idx="249">
                  <c:v>2.3699999999999999E-2</c:v>
                </c:pt>
                <c:pt idx="250">
                  <c:v>1.4500000000000001E-2</c:v>
                </c:pt>
                <c:pt idx="251">
                  <c:v>3.78E-2</c:v>
                </c:pt>
                <c:pt idx="252">
                  <c:v>1.34E-2</c:v>
                </c:pt>
                <c:pt idx="253">
                  <c:v>9.5999999999999992E-3</c:v>
                </c:pt>
                <c:pt idx="254">
                  <c:v>4.5900000000000003E-2</c:v>
                </c:pt>
                <c:pt idx="255">
                  <c:v>6.7999999999999996E-3</c:v>
                </c:pt>
                <c:pt idx="256">
                  <c:v>2.47E-2</c:v>
                </c:pt>
                <c:pt idx="257">
                  <c:v>7.1000000000000004E-3</c:v>
                </c:pt>
                <c:pt idx="258">
                  <c:v>7.4000000000000003E-3</c:v>
                </c:pt>
                <c:pt idx="259">
                  <c:v>5.0000000000000001E-3</c:v>
                </c:pt>
                <c:pt idx="260">
                  <c:v>5.5999999999999999E-3</c:v>
                </c:pt>
                <c:pt idx="261">
                  <c:v>8.8000000000000005E-3</c:v>
                </c:pt>
                <c:pt idx="262">
                  <c:v>1.2200000000000001E-2</c:v>
                </c:pt>
                <c:pt idx="263">
                  <c:v>2.0199999999999999E-2</c:v>
                </c:pt>
                <c:pt idx="264">
                  <c:v>2.53E-2</c:v>
                </c:pt>
                <c:pt idx="265">
                  <c:v>4.0000000000000001E-3</c:v>
                </c:pt>
                <c:pt idx="266">
                  <c:v>1.06E-2</c:v>
                </c:pt>
                <c:pt idx="267">
                  <c:v>5.3E-3</c:v>
                </c:pt>
                <c:pt idx="268">
                  <c:v>7.1000000000000004E-3</c:v>
                </c:pt>
                <c:pt idx="269">
                  <c:v>1.7600000000000001E-2</c:v>
                </c:pt>
                <c:pt idx="270">
                  <c:v>4.65E-2</c:v>
                </c:pt>
                <c:pt idx="271">
                  <c:v>6.7000000000000002E-3</c:v>
                </c:pt>
                <c:pt idx="272">
                  <c:v>1.2500000000000001E-2</c:v>
                </c:pt>
                <c:pt idx="273">
                  <c:v>1.0800000000000001E-2</c:v>
                </c:pt>
                <c:pt idx="274">
                  <c:v>1.3599999999999999E-2</c:v>
                </c:pt>
                <c:pt idx="275">
                  <c:v>6.3E-3</c:v>
                </c:pt>
                <c:pt idx="276">
                  <c:v>6.4000000000000003E-3</c:v>
                </c:pt>
                <c:pt idx="277">
                  <c:v>1.95E-2</c:v>
                </c:pt>
                <c:pt idx="278">
                  <c:v>1.46E-2</c:v>
                </c:pt>
                <c:pt idx="279">
                  <c:v>1.1900000000000001E-2</c:v>
                </c:pt>
                <c:pt idx="280">
                  <c:v>4.4000000000000003E-3</c:v>
                </c:pt>
                <c:pt idx="281">
                  <c:v>0.01</c:v>
                </c:pt>
                <c:pt idx="282">
                  <c:v>1.6400000000000001E-2</c:v>
                </c:pt>
                <c:pt idx="283">
                  <c:v>8.9999999999999993E-3</c:v>
                </c:pt>
                <c:pt idx="284">
                  <c:v>9.7999999999999997E-3</c:v>
                </c:pt>
                <c:pt idx="285">
                  <c:v>1.9599999999999999E-2</c:v>
                </c:pt>
                <c:pt idx="286">
                  <c:v>4.5999999999999999E-3</c:v>
                </c:pt>
                <c:pt idx="287">
                  <c:v>3.8999999999999998E-3</c:v>
                </c:pt>
                <c:pt idx="288">
                  <c:v>4.7000000000000002E-3</c:v>
                </c:pt>
                <c:pt idx="289">
                  <c:v>3.1800000000000002E-2</c:v>
                </c:pt>
                <c:pt idx="290">
                  <c:v>2.7000000000000001E-3</c:v>
                </c:pt>
                <c:pt idx="291">
                  <c:v>3.7000000000000002E-3</c:v>
                </c:pt>
                <c:pt idx="292">
                  <c:v>8.8999999999999999E-3</c:v>
                </c:pt>
                <c:pt idx="293">
                  <c:v>2.7000000000000001E-3</c:v>
                </c:pt>
                <c:pt idx="294">
                  <c:v>5.5999999999999999E-3</c:v>
                </c:pt>
                <c:pt idx="295">
                  <c:v>3.0999999999999999E-3</c:v>
                </c:pt>
                <c:pt idx="296">
                  <c:v>1.6999999999999999E-3</c:v>
                </c:pt>
                <c:pt idx="297">
                  <c:v>2.3699999999999999E-2</c:v>
                </c:pt>
                <c:pt idx="298">
                  <c:v>2.8299999999999999E-2</c:v>
                </c:pt>
                <c:pt idx="299">
                  <c:v>4.4999999999999997E-3</c:v>
                </c:pt>
                <c:pt idx="300">
                  <c:v>1.4800000000000001E-2</c:v>
                </c:pt>
                <c:pt idx="301">
                  <c:v>1.35E-2</c:v>
                </c:pt>
                <c:pt idx="302">
                  <c:v>4.0800000000000003E-2</c:v>
                </c:pt>
                <c:pt idx="303">
                  <c:v>1.37E-2</c:v>
                </c:pt>
                <c:pt idx="304">
                  <c:v>1.61E-2</c:v>
                </c:pt>
                <c:pt idx="305">
                  <c:v>1.14E-2</c:v>
                </c:pt>
                <c:pt idx="306">
                  <c:v>6.1999999999999998E-3</c:v>
                </c:pt>
                <c:pt idx="307">
                  <c:v>5.8999999999999999E-3</c:v>
                </c:pt>
                <c:pt idx="308">
                  <c:v>1.4E-2</c:v>
                </c:pt>
                <c:pt idx="309">
                  <c:v>3.3999999999999998E-3</c:v>
                </c:pt>
                <c:pt idx="310">
                  <c:v>4.7999999999999996E-3</c:v>
                </c:pt>
                <c:pt idx="311">
                  <c:v>2.0999999999999999E-3</c:v>
                </c:pt>
                <c:pt idx="312">
                  <c:v>1.9800000000000002E-2</c:v>
                </c:pt>
                <c:pt idx="313">
                  <c:v>1.8200000000000001E-2</c:v>
                </c:pt>
                <c:pt idx="314">
                  <c:v>1.21E-2</c:v>
                </c:pt>
                <c:pt idx="315">
                  <c:v>4.7000000000000002E-3</c:v>
                </c:pt>
                <c:pt idx="316">
                  <c:v>1.7899999999999999E-2</c:v>
                </c:pt>
                <c:pt idx="317">
                  <c:v>5.4000000000000003E-3</c:v>
                </c:pt>
                <c:pt idx="318">
                  <c:v>3.3599999999999998E-2</c:v>
                </c:pt>
                <c:pt idx="319">
                  <c:v>4.7999999999999996E-3</c:v>
                </c:pt>
                <c:pt idx="320">
                  <c:v>2.5999999999999999E-3</c:v>
                </c:pt>
                <c:pt idx="321">
                  <c:v>5.1000000000000004E-3</c:v>
                </c:pt>
                <c:pt idx="322">
                  <c:v>1.3899999999999999E-2</c:v>
                </c:pt>
                <c:pt idx="323">
                  <c:v>3.3500000000000002E-2</c:v>
                </c:pt>
                <c:pt idx="324">
                  <c:v>1.6400000000000001E-2</c:v>
                </c:pt>
                <c:pt idx="325">
                  <c:v>8.8000000000000005E-3</c:v>
                </c:pt>
                <c:pt idx="326">
                  <c:v>7.3000000000000001E-3</c:v>
                </c:pt>
                <c:pt idx="327">
                  <c:v>5.6399999999999999E-2</c:v>
                </c:pt>
                <c:pt idx="328">
                  <c:v>1.6500000000000001E-2</c:v>
                </c:pt>
                <c:pt idx="329">
                  <c:v>7.0000000000000001E-3</c:v>
                </c:pt>
                <c:pt idx="330">
                  <c:v>3.8999999999999998E-3</c:v>
                </c:pt>
                <c:pt idx="331">
                  <c:v>3.3999999999999998E-3</c:v>
                </c:pt>
                <c:pt idx="332">
                  <c:v>6.7999999999999996E-3</c:v>
                </c:pt>
                <c:pt idx="333">
                  <c:v>4.4999999999999997E-3</c:v>
                </c:pt>
                <c:pt idx="334">
                  <c:v>8.0999999999999996E-3</c:v>
                </c:pt>
                <c:pt idx="335">
                  <c:v>1.01E-2</c:v>
                </c:pt>
                <c:pt idx="336">
                  <c:v>2.3599999999999999E-2</c:v>
                </c:pt>
                <c:pt idx="337">
                  <c:v>7.1000000000000004E-3</c:v>
                </c:pt>
                <c:pt idx="338">
                  <c:v>6.7000000000000002E-3</c:v>
                </c:pt>
                <c:pt idx="339">
                  <c:v>5.5999999999999999E-3</c:v>
                </c:pt>
                <c:pt idx="340">
                  <c:v>1.1999999999999999E-3</c:v>
                </c:pt>
                <c:pt idx="341">
                  <c:v>8.2000000000000007E-3</c:v>
                </c:pt>
                <c:pt idx="342">
                  <c:v>2E-3</c:v>
                </c:pt>
                <c:pt idx="343">
                  <c:v>3.0000000000000001E-3</c:v>
                </c:pt>
                <c:pt idx="344">
                  <c:v>2.0999999999999999E-3</c:v>
                </c:pt>
                <c:pt idx="345">
                  <c:v>7.1000000000000004E-3</c:v>
                </c:pt>
                <c:pt idx="346">
                  <c:v>1.1000000000000001E-3</c:v>
                </c:pt>
                <c:pt idx="347">
                  <c:v>4.7999999999999996E-3</c:v>
                </c:pt>
                <c:pt idx="348">
                  <c:v>6.4999999999999997E-3</c:v>
                </c:pt>
                <c:pt idx="349">
                  <c:v>2.7000000000000001E-3</c:v>
                </c:pt>
                <c:pt idx="350">
                  <c:v>1.04E-2</c:v>
                </c:pt>
                <c:pt idx="351">
                  <c:v>2.0500000000000001E-2</c:v>
                </c:pt>
                <c:pt idx="352">
                  <c:v>2.75E-2</c:v>
                </c:pt>
                <c:pt idx="353">
                  <c:v>2.3999999999999998E-3</c:v>
                </c:pt>
                <c:pt idx="354">
                  <c:v>2.2000000000000001E-3</c:v>
                </c:pt>
                <c:pt idx="355">
                  <c:v>2.3E-3</c:v>
                </c:pt>
                <c:pt idx="356">
                  <c:v>9.2999999999999992E-3</c:v>
                </c:pt>
                <c:pt idx="357">
                  <c:v>1.14E-2</c:v>
                </c:pt>
                <c:pt idx="358">
                  <c:v>2.3999999999999998E-3</c:v>
                </c:pt>
                <c:pt idx="359">
                  <c:v>8.3000000000000001E-3</c:v>
                </c:pt>
                <c:pt idx="360">
                  <c:v>1.6999999999999999E-3</c:v>
                </c:pt>
                <c:pt idx="361">
                  <c:v>2.8999999999999998E-3</c:v>
                </c:pt>
                <c:pt idx="362">
                  <c:v>3.2000000000000002E-3</c:v>
                </c:pt>
                <c:pt idx="363">
                  <c:v>1.8E-3</c:v>
                </c:pt>
                <c:pt idx="364">
                  <c:v>1.4800000000000001E-2</c:v>
                </c:pt>
                <c:pt idx="365">
                  <c:v>8.2000000000000007E-3</c:v>
                </c:pt>
                <c:pt idx="366">
                  <c:v>2.8E-3</c:v>
                </c:pt>
                <c:pt idx="367">
                  <c:v>8.6999999999999994E-3</c:v>
                </c:pt>
                <c:pt idx="368">
                  <c:v>4.4999999999999997E-3</c:v>
                </c:pt>
                <c:pt idx="369">
                  <c:v>1.55E-2</c:v>
                </c:pt>
                <c:pt idx="370">
                  <c:v>1.0500000000000001E-2</c:v>
                </c:pt>
                <c:pt idx="371">
                  <c:v>6.4000000000000003E-3</c:v>
                </c:pt>
                <c:pt idx="372">
                  <c:v>7.0000000000000001E-3</c:v>
                </c:pt>
                <c:pt idx="373">
                  <c:v>3.8E-3</c:v>
                </c:pt>
                <c:pt idx="374">
                  <c:v>8.8000000000000005E-3</c:v>
                </c:pt>
                <c:pt idx="375">
                  <c:v>4.5999999999999999E-3</c:v>
                </c:pt>
                <c:pt idx="376">
                  <c:v>6.4999999999999997E-3</c:v>
                </c:pt>
                <c:pt idx="377">
                  <c:v>7.9000000000000008E-3</c:v>
                </c:pt>
                <c:pt idx="378">
                  <c:v>1.5800000000000002E-2</c:v>
                </c:pt>
                <c:pt idx="379">
                  <c:v>2.2200000000000001E-2</c:v>
                </c:pt>
                <c:pt idx="380">
                  <c:v>0.02</c:v>
                </c:pt>
                <c:pt idx="381">
                  <c:v>1.4999999999999999E-2</c:v>
                </c:pt>
                <c:pt idx="382">
                  <c:v>3.4200000000000001E-2</c:v>
                </c:pt>
                <c:pt idx="383">
                  <c:v>1.03E-2</c:v>
                </c:pt>
                <c:pt idx="384">
                  <c:v>1.1599999999999999E-2</c:v>
                </c:pt>
                <c:pt idx="385">
                  <c:v>1.04E-2</c:v>
                </c:pt>
                <c:pt idx="386">
                  <c:v>2.4400000000000002E-2</c:v>
                </c:pt>
                <c:pt idx="387">
                  <c:v>1.4E-2</c:v>
                </c:pt>
                <c:pt idx="388">
                  <c:v>8.0999999999999996E-3</c:v>
                </c:pt>
                <c:pt idx="389">
                  <c:v>4.0000000000000001E-3</c:v>
                </c:pt>
                <c:pt idx="390">
                  <c:v>1.1599999999999999E-2</c:v>
                </c:pt>
                <c:pt idx="391">
                  <c:v>1.6999999999999999E-3</c:v>
                </c:pt>
                <c:pt idx="392">
                  <c:v>1.46E-2</c:v>
                </c:pt>
                <c:pt idx="393">
                  <c:v>7.6E-3</c:v>
                </c:pt>
                <c:pt idx="394">
                  <c:v>2.29E-2</c:v>
                </c:pt>
                <c:pt idx="395">
                  <c:v>2.0500000000000001E-2</c:v>
                </c:pt>
                <c:pt idx="396">
                  <c:v>3.5999999999999999E-3</c:v>
                </c:pt>
                <c:pt idx="397">
                  <c:v>2.9700000000000001E-2</c:v>
                </c:pt>
                <c:pt idx="398">
                  <c:v>5.5E-2</c:v>
                </c:pt>
                <c:pt idx="399">
                  <c:v>1.9199999999999998E-2</c:v>
                </c:pt>
                <c:pt idx="400">
                  <c:v>5.4999999999999997E-3</c:v>
                </c:pt>
                <c:pt idx="401">
                  <c:v>9.5999999999999992E-3</c:v>
                </c:pt>
                <c:pt idx="402">
                  <c:v>4.7999999999999996E-3</c:v>
                </c:pt>
                <c:pt idx="403">
                  <c:v>2.7000000000000001E-3</c:v>
                </c:pt>
                <c:pt idx="404">
                  <c:v>2.81E-2</c:v>
                </c:pt>
                <c:pt idx="405">
                  <c:v>6.8999999999999999E-3</c:v>
                </c:pt>
                <c:pt idx="406">
                  <c:v>5.0000000000000001E-3</c:v>
                </c:pt>
                <c:pt idx="407">
                  <c:v>3.7000000000000002E-3</c:v>
                </c:pt>
                <c:pt idx="408">
                  <c:v>1.3899999999999999E-2</c:v>
                </c:pt>
                <c:pt idx="409">
                  <c:v>2.7400000000000001E-2</c:v>
                </c:pt>
                <c:pt idx="410">
                  <c:v>6.4000000000000003E-3</c:v>
                </c:pt>
                <c:pt idx="411">
                  <c:v>8.8999999999999999E-3</c:v>
                </c:pt>
                <c:pt idx="412">
                  <c:v>8.6999999999999994E-3</c:v>
                </c:pt>
                <c:pt idx="413">
                  <c:v>2.3999999999999998E-3</c:v>
                </c:pt>
                <c:pt idx="414">
                  <c:v>5.2499999999999998E-2</c:v>
                </c:pt>
                <c:pt idx="415">
                  <c:v>1.35E-2</c:v>
                </c:pt>
                <c:pt idx="416">
                  <c:v>1.8100000000000002E-2</c:v>
                </c:pt>
                <c:pt idx="417">
                  <c:v>3.8100000000000002E-2</c:v>
                </c:pt>
                <c:pt idx="418">
                  <c:v>5.0000000000000001E-3</c:v>
                </c:pt>
                <c:pt idx="419">
                  <c:v>7.4999999999999997E-3</c:v>
                </c:pt>
                <c:pt idx="420">
                  <c:v>3.7000000000000002E-3</c:v>
                </c:pt>
                <c:pt idx="421">
                  <c:v>6.4799999999999996E-2</c:v>
                </c:pt>
                <c:pt idx="422">
                  <c:v>2.5399999999999999E-2</c:v>
                </c:pt>
                <c:pt idx="423">
                  <c:v>5.0000000000000001E-3</c:v>
                </c:pt>
                <c:pt idx="424">
                  <c:v>8.0000000000000002E-3</c:v>
                </c:pt>
                <c:pt idx="425">
                  <c:v>6.3E-3</c:v>
                </c:pt>
                <c:pt idx="426">
                  <c:v>1.5E-3</c:v>
                </c:pt>
                <c:pt idx="427">
                  <c:v>1.6999999999999999E-3</c:v>
                </c:pt>
                <c:pt idx="428">
                  <c:v>7.5399999999999995E-2</c:v>
                </c:pt>
                <c:pt idx="429">
                  <c:v>3.9100000000000003E-2</c:v>
                </c:pt>
                <c:pt idx="430">
                  <c:v>5.8999999999999999E-3</c:v>
                </c:pt>
                <c:pt idx="431">
                  <c:v>1.15E-2</c:v>
                </c:pt>
                <c:pt idx="432">
                  <c:v>9.5999999999999992E-3</c:v>
                </c:pt>
                <c:pt idx="433">
                  <c:v>3.2500000000000001E-2</c:v>
                </c:pt>
                <c:pt idx="434">
                  <c:v>6.8999999999999999E-3</c:v>
                </c:pt>
                <c:pt idx="435">
                  <c:v>9.7999999999999997E-3</c:v>
                </c:pt>
                <c:pt idx="436">
                  <c:v>8.3000000000000001E-3</c:v>
                </c:pt>
                <c:pt idx="437">
                  <c:v>6.1000000000000004E-3</c:v>
                </c:pt>
                <c:pt idx="438">
                  <c:v>3.0999999999999999E-3</c:v>
                </c:pt>
                <c:pt idx="439">
                  <c:v>8.2000000000000007E-3</c:v>
                </c:pt>
                <c:pt idx="440">
                  <c:v>2.2499999999999999E-2</c:v>
                </c:pt>
                <c:pt idx="441">
                  <c:v>7.7000000000000002E-3</c:v>
                </c:pt>
                <c:pt idx="442">
                  <c:v>5.7000000000000002E-3</c:v>
                </c:pt>
                <c:pt idx="443">
                  <c:v>2.1399999999999999E-2</c:v>
                </c:pt>
                <c:pt idx="444">
                  <c:v>1.44E-2</c:v>
                </c:pt>
                <c:pt idx="445">
                  <c:v>1.11E-2</c:v>
                </c:pt>
                <c:pt idx="446">
                  <c:v>1.9099999999999999E-2</c:v>
                </c:pt>
                <c:pt idx="447">
                  <c:v>2.3400000000000001E-2</c:v>
                </c:pt>
                <c:pt idx="448">
                  <c:v>7.0000000000000001E-3</c:v>
                </c:pt>
                <c:pt idx="449">
                  <c:v>5.8999999999999999E-3</c:v>
                </c:pt>
                <c:pt idx="450">
                  <c:v>3.5299999999999998E-2</c:v>
                </c:pt>
                <c:pt idx="451">
                  <c:v>1.52E-2</c:v>
                </c:pt>
                <c:pt idx="452">
                  <c:v>4.8999999999999998E-3</c:v>
                </c:pt>
                <c:pt idx="453">
                  <c:v>2.3699999999999999E-2</c:v>
                </c:pt>
                <c:pt idx="454">
                  <c:v>0.1096</c:v>
                </c:pt>
                <c:pt idx="455">
                  <c:v>7.4499999999999997E-2</c:v>
                </c:pt>
                <c:pt idx="456">
                  <c:v>3.73E-2</c:v>
                </c:pt>
                <c:pt idx="457">
                  <c:v>7.0000000000000001E-3</c:v>
                </c:pt>
                <c:pt idx="458">
                  <c:v>5.8999999999999999E-3</c:v>
                </c:pt>
                <c:pt idx="459">
                  <c:v>1.6000000000000001E-3</c:v>
                </c:pt>
                <c:pt idx="460">
                  <c:v>1.6999999999999999E-3</c:v>
                </c:pt>
                <c:pt idx="461">
                  <c:v>2.3800000000000002E-2</c:v>
                </c:pt>
                <c:pt idx="462">
                  <c:v>8.9999999999999993E-3</c:v>
                </c:pt>
                <c:pt idx="463">
                  <c:v>1.7500000000000002E-2</c:v>
                </c:pt>
                <c:pt idx="464">
                  <c:v>6.7000000000000002E-3</c:v>
                </c:pt>
                <c:pt idx="465">
                  <c:v>1.01E-2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0F-42EC-B136-F9FD9F50A2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31467312"/>
        <c:axId val="1236422864"/>
      </c:lineChart>
      <c:catAx>
        <c:axId val="93146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6422864"/>
        <c:crosses val="autoZero"/>
        <c:auto val="1"/>
        <c:lblAlgn val="ctr"/>
        <c:lblOffset val="100"/>
        <c:noMultiLvlLbl val="0"/>
      </c:catAx>
      <c:valAx>
        <c:axId val="1236422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1467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Voice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[delay.xlsx]Sheet1!$O$2:$O$501</c:f>
              <c:numCache>
                <c:formatCode>General</c:formatCode>
                <c:ptCount val="500"/>
                <c:pt idx="0">
                  <c:v>7.4999999999999997E-3</c:v>
                </c:pt>
                <c:pt idx="1">
                  <c:v>1.1999999999999999E-3</c:v>
                </c:pt>
                <c:pt idx="2">
                  <c:v>1.1999999999999999E-3</c:v>
                </c:pt>
                <c:pt idx="3">
                  <c:v>1.6999999999999999E-3</c:v>
                </c:pt>
                <c:pt idx="4">
                  <c:v>1.1999999999999999E-3</c:v>
                </c:pt>
                <c:pt idx="5">
                  <c:v>1.1000000000000001E-3</c:v>
                </c:pt>
                <c:pt idx="6">
                  <c:v>1.1999999999999999E-3</c:v>
                </c:pt>
                <c:pt idx="7">
                  <c:v>2.2000000000000001E-3</c:v>
                </c:pt>
                <c:pt idx="8">
                  <c:v>3.7000000000000002E-3</c:v>
                </c:pt>
                <c:pt idx="9">
                  <c:v>1.1000000000000001E-3</c:v>
                </c:pt>
                <c:pt idx="10">
                  <c:v>1.1000000000000001E-3</c:v>
                </c:pt>
                <c:pt idx="11">
                  <c:v>1.5E-3</c:v>
                </c:pt>
                <c:pt idx="12">
                  <c:v>1.1999999999999999E-3</c:v>
                </c:pt>
                <c:pt idx="13">
                  <c:v>1.6000000000000001E-3</c:v>
                </c:pt>
                <c:pt idx="14">
                  <c:v>3.7000000000000002E-3</c:v>
                </c:pt>
                <c:pt idx="15">
                  <c:v>1.1000000000000001E-3</c:v>
                </c:pt>
                <c:pt idx="16">
                  <c:v>1.1000000000000001E-3</c:v>
                </c:pt>
                <c:pt idx="17">
                  <c:v>8.9999999999999998E-4</c:v>
                </c:pt>
                <c:pt idx="18">
                  <c:v>1.1000000000000001E-3</c:v>
                </c:pt>
                <c:pt idx="19">
                  <c:v>2.5999999999999999E-3</c:v>
                </c:pt>
                <c:pt idx="20">
                  <c:v>2.7000000000000001E-3</c:v>
                </c:pt>
                <c:pt idx="21">
                  <c:v>1.1000000000000001E-3</c:v>
                </c:pt>
                <c:pt idx="22">
                  <c:v>1.1000000000000001E-3</c:v>
                </c:pt>
                <c:pt idx="23">
                  <c:v>1.1000000000000001E-3</c:v>
                </c:pt>
                <c:pt idx="24">
                  <c:v>5.7999999999999996E-3</c:v>
                </c:pt>
                <c:pt idx="25">
                  <c:v>2E-3</c:v>
                </c:pt>
                <c:pt idx="26">
                  <c:v>6.4999999999999997E-3</c:v>
                </c:pt>
                <c:pt idx="27">
                  <c:v>1.2999999999999999E-3</c:v>
                </c:pt>
                <c:pt idx="28">
                  <c:v>1E-3</c:v>
                </c:pt>
                <c:pt idx="29">
                  <c:v>1E-3</c:v>
                </c:pt>
                <c:pt idx="30">
                  <c:v>1.1000000000000001E-3</c:v>
                </c:pt>
                <c:pt idx="31">
                  <c:v>1.1000000000000001E-3</c:v>
                </c:pt>
                <c:pt idx="32">
                  <c:v>2.5000000000000001E-3</c:v>
                </c:pt>
                <c:pt idx="33">
                  <c:v>8.0000000000000004E-4</c:v>
                </c:pt>
                <c:pt idx="34">
                  <c:v>1E-3</c:v>
                </c:pt>
                <c:pt idx="35">
                  <c:v>4.3E-3</c:v>
                </c:pt>
                <c:pt idx="36">
                  <c:v>6.1999999999999998E-3</c:v>
                </c:pt>
                <c:pt idx="37">
                  <c:v>8.0000000000000004E-4</c:v>
                </c:pt>
                <c:pt idx="38">
                  <c:v>1E-3</c:v>
                </c:pt>
                <c:pt idx="39">
                  <c:v>8.9999999999999998E-4</c:v>
                </c:pt>
                <c:pt idx="40">
                  <c:v>8.9999999999999998E-4</c:v>
                </c:pt>
                <c:pt idx="41">
                  <c:v>1E-3</c:v>
                </c:pt>
                <c:pt idx="42">
                  <c:v>8.9999999999999998E-4</c:v>
                </c:pt>
                <c:pt idx="43">
                  <c:v>4.3E-3</c:v>
                </c:pt>
                <c:pt idx="44">
                  <c:v>1.2999999999999999E-3</c:v>
                </c:pt>
                <c:pt idx="45">
                  <c:v>8.9999999999999998E-4</c:v>
                </c:pt>
                <c:pt idx="46">
                  <c:v>8.9999999999999998E-4</c:v>
                </c:pt>
                <c:pt idx="47">
                  <c:v>8.9999999999999998E-4</c:v>
                </c:pt>
                <c:pt idx="48">
                  <c:v>8.9999999999999998E-4</c:v>
                </c:pt>
                <c:pt idx="49">
                  <c:v>8.9999999999999998E-4</c:v>
                </c:pt>
                <c:pt idx="50">
                  <c:v>8.9999999999999998E-4</c:v>
                </c:pt>
                <c:pt idx="51">
                  <c:v>5.1000000000000004E-3</c:v>
                </c:pt>
                <c:pt idx="52">
                  <c:v>1E-3</c:v>
                </c:pt>
                <c:pt idx="53">
                  <c:v>8.9999999999999998E-4</c:v>
                </c:pt>
                <c:pt idx="54">
                  <c:v>1.5E-3</c:v>
                </c:pt>
                <c:pt idx="55">
                  <c:v>1.8E-3</c:v>
                </c:pt>
                <c:pt idx="56">
                  <c:v>8.9999999999999998E-4</c:v>
                </c:pt>
                <c:pt idx="57">
                  <c:v>8.0000000000000004E-4</c:v>
                </c:pt>
                <c:pt idx="58">
                  <c:v>4.1999999999999997E-3</c:v>
                </c:pt>
                <c:pt idx="59">
                  <c:v>3.3E-3</c:v>
                </c:pt>
                <c:pt idx="60">
                  <c:v>8.9999999999999998E-4</c:v>
                </c:pt>
                <c:pt idx="61">
                  <c:v>1E-3</c:v>
                </c:pt>
                <c:pt idx="62">
                  <c:v>8.0000000000000004E-4</c:v>
                </c:pt>
                <c:pt idx="63">
                  <c:v>5.3E-3</c:v>
                </c:pt>
                <c:pt idx="64">
                  <c:v>1.2999999999999999E-3</c:v>
                </c:pt>
                <c:pt idx="65">
                  <c:v>8.9999999999999998E-4</c:v>
                </c:pt>
                <c:pt idx="66">
                  <c:v>1.1999999999999999E-3</c:v>
                </c:pt>
                <c:pt idx="67">
                  <c:v>1.6999999999999999E-3</c:v>
                </c:pt>
                <c:pt idx="68">
                  <c:v>3.5000000000000001E-3</c:v>
                </c:pt>
                <c:pt idx="69">
                  <c:v>5.1999999999999998E-3</c:v>
                </c:pt>
                <c:pt idx="70">
                  <c:v>3.7000000000000002E-3</c:v>
                </c:pt>
                <c:pt idx="71">
                  <c:v>1.1000000000000001E-3</c:v>
                </c:pt>
                <c:pt idx="72">
                  <c:v>8.9999999999999998E-4</c:v>
                </c:pt>
                <c:pt idx="73">
                  <c:v>8.9999999999999998E-4</c:v>
                </c:pt>
                <c:pt idx="74">
                  <c:v>1.1999999999999999E-3</c:v>
                </c:pt>
                <c:pt idx="75">
                  <c:v>8.0000000000000004E-4</c:v>
                </c:pt>
                <c:pt idx="76">
                  <c:v>8.9999999999999998E-4</c:v>
                </c:pt>
                <c:pt idx="77">
                  <c:v>3.8E-3</c:v>
                </c:pt>
                <c:pt idx="78">
                  <c:v>8.0000000000000004E-4</c:v>
                </c:pt>
                <c:pt idx="79">
                  <c:v>6.7999999999999996E-3</c:v>
                </c:pt>
                <c:pt idx="80">
                  <c:v>8.0000000000000004E-4</c:v>
                </c:pt>
                <c:pt idx="81">
                  <c:v>8.9999999999999998E-4</c:v>
                </c:pt>
                <c:pt idx="82">
                  <c:v>1E-3</c:v>
                </c:pt>
                <c:pt idx="83">
                  <c:v>8.0000000000000004E-4</c:v>
                </c:pt>
                <c:pt idx="84">
                  <c:v>4.4999999999999997E-3</c:v>
                </c:pt>
                <c:pt idx="85">
                  <c:v>1E-3</c:v>
                </c:pt>
                <c:pt idx="86">
                  <c:v>8.9999999999999998E-4</c:v>
                </c:pt>
                <c:pt idx="87">
                  <c:v>8.0000000000000004E-4</c:v>
                </c:pt>
                <c:pt idx="88">
                  <c:v>8.9999999999999998E-4</c:v>
                </c:pt>
                <c:pt idx="89">
                  <c:v>1.1000000000000001E-3</c:v>
                </c:pt>
                <c:pt idx="90">
                  <c:v>1.1000000000000001E-3</c:v>
                </c:pt>
                <c:pt idx="91">
                  <c:v>1.1000000000000001E-3</c:v>
                </c:pt>
                <c:pt idx="92">
                  <c:v>1E-3</c:v>
                </c:pt>
                <c:pt idx="93">
                  <c:v>8.9999999999999998E-4</c:v>
                </c:pt>
                <c:pt idx="94">
                  <c:v>8.9999999999999998E-4</c:v>
                </c:pt>
                <c:pt idx="95">
                  <c:v>8.0000000000000004E-4</c:v>
                </c:pt>
                <c:pt idx="96">
                  <c:v>2E-3</c:v>
                </c:pt>
                <c:pt idx="97">
                  <c:v>4.1000000000000003E-3</c:v>
                </c:pt>
                <c:pt idx="98">
                  <c:v>6.4999999999999997E-3</c:v>
                </c:pt>
                <c:pt idx="99">
                  <c:v>3.7000000000000002E-3</c:v>
                </c:pt>
                <c:pt idx="100">
                  <c:v>8.9999999999999998E-4</c:v>
                </c:pt>
                <c:pt idx="101">
                  <c:v>8.9999999999999998E-4</c:v>
                </c:pt>
                <c:pt idx="102">
                  <c:v>4.1999999999999997E-3</c:v>
                </c:pt>
                <c:pt idx="103">
                  <c:v>8.9999999999999998E-4</c:v>
                </c:pt>
                <c:pt idx="104">
                  <c:v>4.8999999999999998E-3</c:v>
                </c:pt>
                <c:pt idx="105">
                  <c:v>8.9999999999999998E-4</c:v>
                </c:pt>
                <c:pt idx="106">
                  <c:v>8.0000000000000004E-4</c:v>
                </c:pt>
                <c:pt idx="107">
                  <c:v>8.9999999999999998E-4</c:v>
                </c:pt>
                <c:pt idx="108">
                  <c:v>8.0000000000000004E-4</c:v>
                </c:pt>
                <c:pt idx="109">
                  <c:v>8.9999999999999998E-4</c:v>
                </c:pt>
                <c:pt idx="110">
                  <c:v>8.9999999999999998E-4</c:v>
                </c:pt>
                <c:pt idx="111">
                  <c:v>1.1999999999999999E-3</c:v>
                </c:pt>
                <c:pt idx="112">
                  <c:v>8.9999999999999998E-4</c:v>
                </c:pt>
                <c:pt idx="113">
                  <c:v>8.0000000000000004E-4</c:v>
                </c:pt>
                <c:pt idx="114">
                  <c:v>4.5999999999999999E-3</c:v>
                </c:pt>
                <c:pt idx="115">
                  <c:v>8.0000000000000004E-4</c:v>
                </c:pt>
                <c:pt idx="116">
                  <c:v>1.26E-2</c:v>
                </c:pt>
                <c:pt idx="117">
                  <c:v>3.5999999999999999E-3</c:v>
                </c:pt>
                <c:pt idx="118">
                  <c:v>8.0000000000000004E-4</c:v>
                </c:pt>
                <c:pt idx="119">
                  <c:v>8.9999999999999998E-4</c:v>
                </c:pt>
                <c:pt idx="120">
                  <c:v>1E-3</c:v>
                </c:pt>
                <c:pt idx="121">
                  <c:v>8.9999999999999998E-4</c:v>
                </c:pt>
                <c:pt idx="122">
                  <c:v>8.9999999999999998E-4</c:v>
                </c:pt>
                <c:pt idx="123">
                  <c:v>8.9999999999999998E-4</c:v>
                </c:pt>
                <c:pt idx="124">
                  <c:v>1.8E-3</c:v>
                </c:pt>
                <c:pt idx="125">
                  <c:v>8.9999999999999998E-4</c:v>
                </c:pt>
                <c:pt idx="126">
                  <c:v>4.4000000000000003E-3</c:v>
                </c:pt>
                <c:pt idx="127">
                  <c:v>8.0000000000000004E-4</c:v>
                </c:pt>
                <c:pt idx="128">
                  <c:v>2E-3</c:v>
                </c:pt>
                <c:pt idx="129">
                  <c:v>3.8E-3</c:v>
                </c:pt>
                <c:pt idx="130">
                  <c:v>8.9999999999999998E-4</c:v>
                </c:pt>
                <c:pt idx="131">
                  <c:v>8.9999999999999998E-4</c:v>
                </c:pt>
                <c:pt idx="132">
                  <c:v>8.9999999999999998E-4</c:v>
                </c:pt>
                <c:pt idx="133">
                  <c:v>6.4999999999999997E-3</c:v>
                </c:pt>
                <c:pt idx="134">
                  <c:v>8.0000000000000004E-4</c:v>
                </c:pt>
                <c:pt idx="135">
                  <c:v>1.1000000000000001E-3</c:v>
                </c:pt>
                <c:pt idx="136">
                  <c:v>8.0000000000000004E-4</c:v>
                </c:pt>
                <c:pt idx="137">
                  <c:v>8.0000000000000004E-4</c:v>
                </c:pt>
                <c:pt idx="138">
                  <c:v>8.9999999999999998E-4</c:v>
                </c:pt>
                <c:pt idx="139">
                  <c:v>1.5E-3</c:v>
                </c:pt>
                <c:pt idx="140">
                  <c:v>1E-3</c:v>
                </c:pt>
                <c:pt idx="141">
                  <c:v>8.9999999999999998E-4</c:v>
                </c:pt>
                <c:pt idx="142">
                  <c:v>4.7000000000000002E-3</c:v>
                </c:pt>
                <c:pt idx="143">
                  <c:v>8.0000000000000004E-4</c:v>
                </c:pt>
                <c:pt idx="144">
                  <c:v>1E-3</c:v>
                </c:pt>
                <c:pt idx="145">
                  <c:v>8.0000000000000004E-4</c:v>
                </c:pt>
                <c:pt idx="146">
                  <c:v>8.0000000000000004E-4</c:v>
                </c:pt>
                <c:pt idx="147">
                  <c:v>5.1999999999999998E-3</c:v>
                </c:pt>
                <c:pt idx="148">
                  <c:v>8.2000000000000007E-3</c:v>
                </c:pt>
                <c:pt idx="149">
                  <c:v>1.5E-3</c:v>
                </c:pt>
                <c:pt idx="150">
                  <c:v>5.1999999999999998E-3</c:v>
                </c:pt>
                <c:pt idx="151">
                  <c:v>1.1999999999999999E-3</c:v>
                </c:pt>
                <c:pt idx="152">
                  <c:v>8.0000000000000004E-4</c:v>
                </c:pt>
                <c:pt idx="153">
                  <c:v>8.0000000000000004E-4</c:v>
                </c:pt>
                <c:pt idx="154">
                  <c:v>8.9999999999999998E-4</c:v>
                </c:pt>
                <c:pt idx="155">
                  <c:v>8.0000000000000004E-4</c:v>
                </c:pt>
                <c:pt idx="156">
                  <c:v>8.0000000000000004E-4</c:v>
                </c:pt>
                <c:pt idx="157">
                  <c:v>8.9999999999999998E-4</c:v>
                </c:pt>
                <c:pt idx="158">
                  <c:v>8.0000000000000004E-4</c:v>
                </c:pt>
                <c:pt idx="159">
                  <c:v>1.2999999999999999E-3</c:v>
                </c:pt>
                <c:pt idx="160">
                  <c:v>4.4999999999999997E-3</c:v>
                </c:pt>
                <c:pt idx="161">
                  <c:v>5.0000000000000001E-3</c:v>
                </c:pt>
                <c:pt idx="162">
                  <c:v>8.9999999999999998E-4</c:v>
                </c:pt>
                <c:pt idx="163">
                  <c:v>8.0000000000000004E-4</c:v>
                </c:pt>
                <c:pt idx="164">
                  <c:v>8.0000000000000004E-4</c:v>
                </c:pt>
                <c:pt idx="165">
                  <c:v>1.5E-3</c:v>
                </c:pt>
                <c:pt idx="166">
                  <c:v>7.1999999999999998E-3</c:v>
                </c:pt>
                <c:pt idx="167">
                  <c:v>8.9999999999999998E-4</c:v>
                </c:pt>
                <c:pt idx="168">
                  <c:v>8.0000000000000004E-4</c:v>
                </c:pt>
                <c:pt idx="169">
                  <c:v>6.4999999999999997E-3</c:v>
                </c:pt>
                <c:pt idx="170">
                  <c:v>6.9999999999999999E-4</c:v>
                </c:pt>
                <c:pt idx="171">
                  <c:v>3.8999999999999998E-3</c:v>
                </c:pt>
                <c:pt idx="172">
                  <c:v>8.0000000000000004E-4</c:v>
                </c:pt>
                <c:pt idx="173">
                  <c:v>1E-3</c:v>
                </c:pt>
                <c:pt idx="174">
                  <c:v>8.0000000000000004E-4</c:v>
                </c:pt>
                <c:pt idx="175">
                  <c:v>8.9999999999999998E-4</c:v>
                </c:pt>
                <c:pt idx="176">
                  <c:v>2.8E-3</c:v>
                </c:pt>
                <c:pt idx="177">
                  <c:v>1.5E-3</c:v>
                </c:pt>
                <c:pt idx="178">
                  <c:v>8.9999999999999998E-4</c:v>
                </c:pt>
                <c:pt idx="179">
                  <c:v>8.9999999999999998E-4</c:v>
                </c:pt>
                <c:pt idx="180">
                  <c:v>1.1999999999999999E-3</c:v>
                </c:pt>
                <c:pt idx="181">
                  <c:v>1.9E-3</c:v>
                </c:pt>
                <c:pt idx="182">
                  <c:v>8.9999999999999998E-4</c:v>
                </c:pt>
                <c:pt idx="183">
                  <c:v>8.0000000000000004E-4</c:v>
                </c:pt>
                <c:pt idx="184">
                  <c:v>7.1999999999999998E-3</c:v>
                </c:pt>
                <c:pt idx="185">
                  <c:v>4.5999999999999999E-3</c:v>
                </c:pt>
                <c:pt idx="186">
                  <c:v>1E-3</c:v>
                </c:pt>
                <c:pt idx="187">
                  <c:v>6.9999999999999999E-4</c:v>
                </c:pt>
                <c:pt idx="188">
                  <c:v>2.8E-3</c:v>
                </c:pt>
                <c:pt idx="189">
                  <c:v>1E-3</c:v>
                </c:pt>
                <c:pt idx="190">
                  <c:v>8.0000000000000004E-4</c:v>
                </c:pt>
                <c:pt idx="191">
                  <c:v>8.0000000000000004E-4</c:v>
                </c:pt>
                <c:pt idx="192">
                  <c:v>1E-3</c:v>
                </c:pt>
                <c:pt idx="193">
                  <c:v>2.2000000000000001E-3</c:v>
                </c:pt>
                <c:pt idx="194">
                  <c:v>8.9999999999999998E-4</c:v>
                </c:pt>
                <c:pt idx="195">
                  <c:v>8.9999999999999998E-4</c:v>
                </c:pt>
                <c:pt idx="196">
                  <c:v>8.9999999999999998E-4</c:v>
                </c:pt>
                <c:pt idx="197">
                  <c:v>8.0000000000000004E-4</c:v>
                </c:pt>
                <c:pt idx="198">
                  <c:v>8.9999999999999998E-4</c:v>
                </c:pt>
                <c:pt idx="199">
                  <c:v>8.9999999999999998E-4</c:v>
                </c:pt>
                <c:pt idx="200">
                  <c:v>8.9999999999999998E-4</c:v>
                </c:pt>
                <c:pt idx="201">
                  <c:v>4.0000000000000001E-3</c:v>
                </c:pt>
                <c:pt idx="202">
                  <c:v>8.9999999999999998E-4</c:v>
                </c:pt>
                <c:pt idx="203">
                  <c:v>1.9E-3</c:v>
                </c:pt>
                <c:pt idx="204">
                  <c:v>8.9999999999999998E-4</c:v>
                </c:pt>
                <c:pt idx="205">
                  <c:v>8.9999999999999998E-4</c:v>
                </c:pt>
                <c:pt idx="206">
                  <c:v>8.0000000000000004E-4</c:v>
                </c:pt>
                <c:pt idx="207">
                  <c:v>6.9999999999999999E-4</c:v>
                </c:pt>
                <c:pt idx="208">
                  <c:v>8.9999999999999998E-4</c:v>
                </c:pt>
                <c:pt idx="209">
                  <c:v>8.0000000000000004E-4</c:v>
                </c:pt>
                <c:pt idx="210">
                  <c:v>8.0000000000000004E-4</c:v>
                </c:pt>
                <c:pt idx="211">
                  <c:v>1E-3</c:v>
                </c:pt>
                <c:pt idx="212">
                  <c:v>6.7999999999999996E-3</c:v>
                </c:pt>
                <c:pt idx="213">
                  <c:v>8.0000000000000004E-4</c:v>
                </c:pt>
                <c:pt idx="214">
                  <c:v>8.0000000000000004E-4</c:v>
                </c:pt>
                <c:pt idx="215">
                  <c:v>5.8999999999999999E-3</c:v>
                </c:pt>
                <c:pt idx="216">
                  <c:v>8.9999999999999998E-4</c:v>
                </c:pt>
                <c:pt idx="217">
                  <c:v>8.0000000000000004E-4</c:v>
                </c:pt>
                <c:pt idx="218">
                  <c:v>8.0000000000000004E-4</c:v>
                </c:pt>
                <c:pt idx="219">
                  <c:v>8.0000000000000004E-4</c:v>
                </c:pt>
                <c:pt idx="220">
                  <c:v>1.8E-3</c:v>
                </c:pt>
                <c:pt idx="221">
                  <c:v>6.7999999999999996E-3</c:v>
                </c:pt>
                <c:pt idx="222">
                  <c:v>8.9999999999999998E-4</c:v>
                </c:pt>
                <c:pt idx="223">
                  <c:v>8.0000000000000004E-4</c:v>
                </c:pt>
                <c:pt idx="224">
                  <c:v>8.0000000000000004E-4</c:v>
                </c:pt>
                <c:pt idx="225">
                  <c:v>1E-3</c:v>
                </c:pt>
                <c:pt idx="226">
                  <c:v>8.9999999999999993E-3</c:v>
                </c:pt>
                <c:pt idx="227">
                  <c:v>8.9999999999999998E-4</c:v>
                </c:pt>
                <c:pt idx="228">
                  <c:v>8.0000000000000004E-4</c:v>
                </c:pt>
                <c:pt idx="229">
                  <c:v>8.0000000000000004E-4</c:v>
                </c:pt>
                <c:pt idx="230">
                  <c:v>1.1000000000000001E-3</c:v>
                </c:pt>
                <c:pt idx="231">
                  <c:v>3.0000000000000001E-3</c:v>
                </c:pt>
                <c:pt idx="232">
                  <c:v>8.9999999999999998E-4</c:v>
                </c:pt>
                <c:pt idx="233">
                  <c:v>8.9999999999999998E-4</c:v>
                </c:pt>
                <c:pt idx="234">
                  <c:v>1.5E-3</c:v>
                </c:pt>
                <c:pt idx="235">
                  <c:v>8.0000000000000004E-4</c:v>
                </c:pt>
                <c:pt idx="236">
                  <c:v>6.7000000000000002E-3</c:v>
                </c:pt>
                <c:pt idx="237">
                  <c:v>8.9999999999999998E-4</c:v>
                </c:pt>
                <c:pt idx="238">
                  <c:v>8.0000000000000004E-4</c:v>
                </c:pt>
                <c:pt idx="239">
                  <c:v>8.9999999999999998E-4</c:v>
                </c:pt>
                <c:pt idx="240">
                  <c:v>8.0000000000000004E-4</c:v>
                </c:pt>
                <c:pt idx="241">
                  <c:v>8.0000000000000004E-4</c:v>
                </c:pt>
                <c:pt idx="242">
                  <c:v>1E-3</c:v>
                </c:pt>
                <c:pt idx="243">
                  <c:v>3.2000000000000002E-3</c:v>
                </c:pt>
                <c:pt idx="244">
                  <c:v>8.9999999999999998E-4</c:v>
                </c:pt>
                <c:pt idx="245">
                  <c:v>8.6999999999999994E-3</c:v>
                </c:pt>
                <c:pt idx="246">
                  <c:v>6.9999999999999999E-4</c:v>
                </c:pt>
                <c:pt idx="247">
                  <c:v>8.0000000000000004E-4</c:v>
                </c:pt>
                <c:pt idx="248">
                  <c:v>8.9999999999999998E-4</c:v>
                </c:pt>
                <c:pt idx="249">
                  <c:v>3.5000000000000001E-3</c:v>
                </c:pt>
                <c:pt idx="250">
                  <c:v>2.2000000000000001E-3</c:v>
                </c:pt>
                <c:pt idx="251">
                  <c:v>2.5999999999999999E-3</c:v>
                </c:pt>
                <c:pt idx="252">
                  <c:v>8.0000000000000004E-4</c:v>
                </c:pt>
                <c:pt idx="253">
                  <c:v>1E-3</c:v>
                </c:pt>
                <c:pt idx="254">
                  <c:v>6.8999999999999999E-3</c:v>
                </c:pt>
                <c:pt idx="255">
                  <c:v>8.0000000000000004E-4</c:v>
                </c:pt>
                <c:pt idx="256">
                  <c:v>8.9999999999999998E-4</c:v>
                </c:pt>
                <c:pt idx="257">
                  <c:v>8.0000000000000004E-4</c:v>
                </c:pt>
                <c:pt idx="258">
                  <c:v>8.0000000000000004E-4</c:v>
                </c:pt>
                <c:pt idx="259">
                  <c:v>8.9999999999999998E-4</c:v>
                </c:pt>
                <c:pt idx="260">
                  <c:v>8.0000000000000004E-4</c:v>
                </c:pt>
                <c:pt idx="261">
                  <c:v>8.0000000000000004E-4</c:v>
                </c:pt>
                <c:pt idx="262">
                  <c:v>3.8999999999999998E-3</c:v>
                </c:pt>
                <c:pt idx="263">
                  <c:v>6.9999999999999999E-4</c:v>
                </c:pt>
                <c:pt idx="264">
                  <c:v>6.9999999999999999E-4</c:v>
                </c:pt>
                <c:pt idx="265">
                  <c:v>3.0000000000000001E-3</c:v>
                </c:pt>
                <c:pt idx="266">
                  <c:v>2.8999999999999998E-3</c:v>
                </c:pt>
                <c:pt idx="267">
                  <c:v>8.0000000000000004E-4</c:v>
                </c:pt>
                <c:pt idx="268">
                  <c:v>6.0000000000000001E-3</c:v>
                </c:pt>
                <c:pt idx="269">
                  <c:v>8.9999999999999998E-4</c:v>
                </c:pt>
                <c:pt idx="270">
                  <c:v>8.0000000000000004E-4</c:v>
                </c:pt>
                <c:pt idx="271">
                  <c:v>1.8E-3</c:v>
                </c:pt>
                <c:pt idx="272">
                  <c:v>2.8999999999999998E-3</c:v>
                </c:pt>
                <c:pt idx="273">
                  <c:v>8.9999999999999998E-4</c:v>
                </c:pt>
                <c:pt idx="274">
                  <c:v>8.9999999999999998E-4</c:v>
                </c:pt>
                <c:pt idx="275">
                  <c:v>8.9999999999999998E-4</c:v>
                </c:pt>
                <c:pt idx="276">
                  <c:v>8.0000000000000004E-4</c:v>
                </c:pt>
                <c:pt idx="277">
                  <c:v>8.9999999999999998E-4</c:v>
                </c:pt>
                <c:pt idx="278">
                  <c:v>8.0000000000000004E-4</c:v>
                </c:pt>
                <c:pt idx="279">
                  <c:v>1.4E-3</c:v>
                </c:pt>
                <c:pt idx="280">
                  <c:v>4.1999999999999997E-3</c:v>
                </c:pt>
                <c:pt idx="281">
                  <c:v>8.0000000000000004E-4</c:v>
                </c:pt>
                <c:pt idx="282">
                  <c:v>8.9999999999999998E-4</c:v>
                </c:pt>
                <c:pt idx="283">
                  <c:v>8.0000000000000004E-4</c:v>
                </c:pt>
                <c:pt idx="284">
                  <c:v>6.9999999999999999E-4</c:v>
                </c:pt>
                <c:pt idx="285">
                  <c:v>8.0000000000000004E-4</c:v>
                </c:pt>
                <c:pt idx="286">
                  <c:v>8.9999999999999998E-4</c:v>
                </c:pt>
                <c:pt idx="287">
                  <c:v>8.0000000000000004E-4</c:v>
                </c:pt>
                <c:pt idx="288">
                  <c:v>1.4E-3</c:v>
                </c:pt>
                <c:pt idx="289">
                  <c:v>6.3E-3</c:v>
                </c:pt>
                <c:pt idx="290">
                  <c:v>5.7999999999999996E-3</c:v>
                </c:pt>
                <c:pt idx="291">
                  <c:v>8.9999999999999998E-4</c:v>
                </c:pt>
                <c:pt idx="292">
                  <c:v>8.9999999999999998E-4</c:v>
                </c:pt>
                <c:pt idx="293">
                  <c:v>8.0000000000000004E-4</c:v>
                </c:pt>
                <c:pt idx="294">
                  <c:v>6.9999999999999999E-4</c:v>
                </c:pt>
                <c:pt idx="295">
                  <c:v>8.9999999999999998E-4</c:v>
                </c:pt>
                <c:pt idx="296">
                  <c:v>1.5E-3</c:v>
                </c:pt>
                <c:pt idx="297">
                  <c:v>8.0000000000000004E-4</c:v>
                </c:pt>
                <c:pt idx="298">
                  <c:v>1.1999999999999999E-3</c:v>
                </c:pt>
                <c:pt idx="299">
                  <c:v>1.2999999999999999E-3</c:v>
                </c:pt>
                <c:pt idx="300">
                  <c:v>1.1000000000000001E-3</c:v>
                </c:pt>
                <c:pt idx="301">
                  <c:v>1.5E-3</c:v>
                </c:pt>
                <c:pt idx="302">
                  <c:v>1E-3</c:v>
                </c:pt>
                <c:pt idx="303">
                  <c:v>8.9999999999999998E-4</c:v>
                </c:pt>
                <c:pt idx="304">
                  <c:v>8.0000000000000004E-4</c:v>
                </c:pt>
                <c:pt idx="305">
                  <c:v>8.0000000000000004E-4</c:v>
                </c:pt>
                <c:pt idx="306">
                  <c:v>2.2000000000000001E-3</c:v>
                </c:pt>
                <c:pt idx="307">
                  <c:v>8.0000000000000004E-4</c:v>
                </c:pt>
                <c:pt idx="308">
                  <c:v>8.0000000000000004E-4</c:v>
                </c:pt>
                <c:pt idx="309">
                  <c:v>8.0000000000000004E-4</c:v>
                </c:pt>
                <c:pt idx="310">
                  <c:v>8.0000000000000004E-4</c:v>
                </c:pt>
                <c:pt idx="311">
                  <c:v>8.9999999999999998E-4</c:v>
                </c:pt>
                <c:pt idx="312">
                  <c:v>2.3999999999999998E-3</c:v>
                </c:pt>
                <c:pt idx="313">
                  <c:v>8.0000000000000004E-4</c:v>
                </c:pt>
                <c:pt idx="314">
                  <c:v>8.0000000000000004E-4</c:v>
                </c:pt>
                <c:pt idx="315">
                  <c:v>2E-3</c:v>
                </c:pt>
                <c:pt idx="316">
                  <c:v>8.9999999999999998E-4</c:v>
                </c:pt>
                <c:pt idx="317">
                  <c:v>8.9999999999999998E-4</c:v>
                </c:pt>
                <c:pt idx="318">
                  <c:v>6.6E-3</c:v>
                </c:pt>
                <c:pt idx="319">
                  <c:v>5.1000000000000004E-3</c:v>
                </c:pt>
                <c:pt idx="320">
                  <c:v>8.9999999999999998E-4</c:v>
                </c:pt>
                <c:pt idx="321">
                  <c:v>8.0000000000000004E-4</c:v>
                </c:pt>
                <c:pt idx="322">
                  <c:v>8.0000000000000004E-4</c:v>
                </c:pt>
                <c:pt idx="323">
                  <c:v>5.7999999999999996E-3</c:v>
                </c:pt>
                <c:pt idx="324">
                  <c:v>8.9999999999999998E-4</c:v>
                </c:pt>
                <c:pt idx="325">
                  <c:v>6.9999999999999999E-4</c:v>
                </c:pt>
                <c:pt idx="326">
                  <c:v>8.0000000000000004E-4</c:v>
                </c:pt>
                <c:pt idx="327">
                  <c:v>8.9999999999999998E-4</c:v>
                </c:pt>
                <c:pt idx="328">
                  <c:v>8.0000000000000004E-4</c:v>
                </c:pt>
                <c:pt idx="329">
                  <c:v>8.0000000000000004E-4</c:v>
                </c:pt>
                <c:pt idx="330">
                  <c:v>8.0000000000000004E-4</c:v>
                </c:pt>
                <c:pt idx="331">
                  <c:v>1E-3</c:v>
                </c:pt>
                <c:pt idx="332">
                  <c:v>1.1999999999999999E-3</c:v>
                </c:pt>
                <c:pt idx="333">
                  <c:v>8.0000000000000004E-4</c:v>
                </c:pt>
                <c:pt idx="334">
                  <c:v>1E-3</c:v>
                </c:pt>
                <c:pt idx="335">
                  <c:v>5.1000000000000004E-3</c:v>
                </c:pt>
                <c:pt idx="336">
                  <c:v>8.0000000000000004E-4</c:v>
                </c:pt>
                <c:pt idx="337">
                  <c:v>6.9999999999999999E-4</c:v>
                </c:pt>
                <c:pt idx="338">
                  <c:v>8.9999999999999998E-4</c:v>
                </c:pt>
                <c:pt idx="339">
                  <c:v>1.1999999999999999E-3</c:v>
                </c:pt>
                <c:pt idx="340">
                  <c:v>8.0000000000000004E-4</c:v>
                </c:pt>
                <c:pt idx="341">
                  <c:v>3.8999999999999998E-3</c:v>
                </c:pt>
                <c:pt idx="342">
                  <c:v>1.9E-3</c:v>
                </c:pt>
                <c:pt idx="343">
                  <c:v>4.7999999999999996E-3</c:v>
                </c:pt>
                <c:pt idx="344">
                  <c:v>8.0000000000000004E-4</c:v>
                </c:pt>
                <c:pt idx="345">
                  <c:v>8.0000000000000004E-4</c:v>
                </c:pt>
                <c:pt idx="346">
                  <c:v>1E-3</c:v>
                </c:pt>
                <c:pt idx="347">
                  <c:v>1.2999999999999999E-3</c:v>
                </c:pt>
                <c:pt idx="348">
                  <c:v>1E-3</c:v>
                </c:pt>
                <c:pt idx="349">
                  <c:v>8.9999999999999998E-4</c:v>
                </c:pt>
                <c:pt idx="350">
                  <c:v>8.0000000000000004E-4</c:v>
                </c:pt>
                <c:pt idx="351">
                  <c:v>8.9999999999999998E-4</c:v>
                </c:pt>
                <c:pt idx="352">
                  <c:v>1.5E-3</c:v>
                </c:pt>
                <c:pt idx="353">
                  <c:v>6.7999999999999996E-3</c:v>
                </c:pt>
                <c:pt idx="354">
                  <c:v>8.9999999999999998E-4</c:v>
                </c:pt>
                <c:pt idx="355">
                  <c:v>8.0000000000000004E-4</c:v>
                </c:pt>
                <c:pt idx="356">
                  <c:v>8.0000000000000004E-4</c:v>
                </c:pt>
                <c:pt idx="357">
                  <c:v>8.9999999999999998E-4</c:v>
                </c:pt>
                <c:pt idx="358">
                  <c:v>8.0000000000000004E-4</c:v>
                </c:pt>
                <c:pt idx="359">
                  <c:v>8.9999999999999998E-4</c:v>
                </c:pt>
                <c:pt idx="360">
                  <c:v>8.0000000000000004E-4</c:v>
                </c:pt>
                <c:pt idx="361">
                  <c:v>6.7000000000000002E-3</c:v>
                </c:pt>
                <c:pt idx="362">
                  <c:v>8.0000000000000004E-4</c:v>
                </c:pt>
                <c:pt idx="363">
                  <c:v>8.0000000000000004E-4</c:v>
                </c:pt>
                <c:pt idx="364">
                  <c:v>8.0000000000000004E-4</c:v>
                </c:pt>
                <c:pt idx="365">
                  <c:v>8.9999999999999998E-4</c:v>
                </c:pt>
                <c:pt idx="366">
                  <c:v>6.4000000000000003E-3</c:v>
                </c:pt>
                <c:pt idx="367">
                  <c:v>2.5999999999999999E-3</c:v>
                </c:pt>
                <c:pt idx="368">
                  <c:v>8.9999999999999998E-4</c:v>
                </c:pt>
                <c:pt idx="369">
                  <c:v>8.9999999999999998E-4</c:v>
                </c:pt>
                <c:pt idx="370">
                  <c:v>8.9999999999999998E-4</c:v>
                </c:pt>
                <c:pt idx="371">
                  <c:v>8.0000000000000004E-4</c:v>
                </c:pt>
                <c:pt idx="372">
                  <c:v>8.0000000000000004E-4</c:v>
                </c:pt>
                <c:pt idx="373">
                  <c:v>8.0000000000000004E-4</c:v>
                </c:pt>
                <c:pt idx="374">
                  <c:v>8.0000000000000004E-4</c:v>
                </c:pt>
                <c:pt idx="375">
                  <c:v>8.0000000000000004E-4</c:v>
                </c:pt>
                <c:pt idx="376">
                  <c:v>6.9999999999999999E-4</c:v>
                </c:pt>
                <c:pt idx="377">
                  <c:v>8.9999999999999998E-4</c:v>
                </c:pt>
                <c:pt idx="378">
                  <c:v>8.0000000000000004E-4</c:v>
                </c:pt>
                <c:pt idx="379">
                  <c:v>8.0000000000000004E-4</c:v>
                </c:pt>
                <c:pt idx="380">
                  <c:v>1.1999999999999999E-3</c:v>
                </c:pt>
                <c:pt idx="381">
                  <c:v>8.9999999999999998E-4</c:v>
                </c:pt>
                <c:pt idx="382">
                  <c:v>3.3999999999999998E-3</c:v>
                </c:pt>
                <c:pt idx="383">
                  <c:v>1.1000000000000001E-3</c:v>
                </c:pt>
                <c:pt idx="384">
                  <c:v>2.8999999999999998E-3</c:v>
                </c:pt>
                <c:pt idx="385">
                  <c:v>8.0000000000000004E-4</c:v>
                </c:pt>
                <c:pt idx="386">
                  <c:v>8.0000000000000004E-4</c:v>
                </c:pt>
                <c:pt idx="387">
                  <c:v>8.0000000000000004E-4</c:v>
                </c:pt>
                <c:pt idx="388">
                  <c:v>8.0000000000000004E-4</c:v>
                </c:pt>
                <c:pt idx="389">
                  <c:v>8.9999999999999998E-4</c:v>
                </c:pt>
                <c:pt idx="390">
                  <c:v>8.0000000000000004E-4</c:v>
                </c:pt>
                <c:pt idx="391">
                  <c:v>3.0000000000000001E-3</c:v>
                </c:pt>
                <c:pt idx="392">
                  <c:v>4.4000000000000003E-3</c:v>
                </c:pt>
                <c:pt idx="393">
                  <c:v>8.0000000000000004E-4</c:v>
                </c:pt>
                <c:pt idx="394">
                  <c:v>8.0000000000000004E-4</c:v>
                </c:pt>
                <c:pt idx="395">
                  <c:v>2.5999999999999999E-3</c:v>
                </c:pt>
                <c:pt idx="396">
                  <c:v>1.2999999999999999E-3</c:v>
                </c:pt>
                <c:pt idx="397">
                  <c:v>4.7999999999999996E-3</c:v>
                </c:pt>
                <c:pt idx="398">
                  <c:v>6.3E-3</c:v>
                </c:pt>
                <c:pt idx="399">
                  <c:v>6.7999999999999996E-3</c:v>
                </c:pt>
                <c:pt idx="400">
                  <c:v>8.0000000000000004E-4</c:v>
                </c:pt>
                <c:pt idx="401">
                  <c:v>8.0000000000000004E-4</c:v>
                </c:pt>
                <c:pt idx="402">
                  <c:v>8.0000000000000004E-4</c:v>
                </c:pt>
                <c:pt idx="403">
                  <c:v>1E-3</c:v>
                </c:pt>
                <c:pt idx="404">
                  <c:v>1.1900000000000001E-2</c:v>
                </c:pt>
                <c:pt idx="405">
                  <c:v>2.8E-3</c:v>
                </c:pt>
                <c:pt idx="406">
                  <c:v>4.4000000000000003E-3</c:v>
                </c:pt>
                <c:pt idx="407">
                  <c:v>8.0000000000000004E-4</c:v>
                </c:pt>
                <c:pt idx="408">
                  <c:v>8.0000000000000004E-4</c:v>
                </c:pt>
                <c:pt idx="409">
                  <c:v>1.1999999999999999E-3</c:v>
                </c:pt>
                <c:pt idx="410">
                  <c:v>8.9999999999999998E-4</c:v>
                </c:pt>
                <c:pt idx="411">
                  <c:v>6.9999999999999999E-4</c:v>
                </c:pt>
                <c:pt idx="412">
                  <c:v>8.9999999999999998E-4</c:v>
                </c:pt>
                <c:pt idx="413">
                  <c:v>8.0000000000000004E-4</c:v>
                </c:pt>
                <c:pt idx="414">
                  <c:v>8.0000000000000004E-4</c:v>
                </c:pt>
                <c:pt idx="415">
                  <c:v>8.0000000000000004E-4</c:v>
                </c:pt>
                <c:pt idx="416">
                  <c:v>8.0000000000000004E-4</c:v>
                </c:pt>
                <c:pt idx="417">
                  <c:v>5.7999999999999996E-3</c:v>
                </c:pt>
                <c:pt idx="418">
                  <c:v>2.0999999999999999E-3</c:v>
                </c:pt>
                <c:pt idx="419">
                  <c:v>7.9000000000000008E-3</c:v>
                </c:pt>
                <c:pt idx="420">
                  <c:v>1.2999999999999999E-3</c:v>
                </c:pt>
                <c:pt idx="421">
                  <c:v>8.0000000000000004E-4</c:v>
                </c:pt>
                <c:pt idx="422">
                  <c:v>8.0000000000000004E-4</c:v>
                </c:pt>
                <c:pt idx="423">
                  <c:v>8.0000000000000004E-4</c:v>
                </c:pt>
                <c:pt idx="424">
                  <c:v>1.1999999999999999E-3</c:v>
                </c:pt>
                <c:pt idx="425">
                  <c:v>3.0000000000000001E-3</c:v>
                </c:pt>
                <c:pt idx="426">
                  <c:v>1.5E-3</c:v>
                </c:pt>
                <c:pt idx="427">
                  <c:v>1.1000000000000001E-3</c:v>
                </c:pt>
                <c:pt idx="428">
                  <c:v>3.0000000000000001E-3</c:v>
                </c:pt>
                <c:pt idx="429">
                  <c:v>5.3E-3</c:v>
                </c:pt>
                <c:pt idx="430">
                  <c:v>1E-3</c:v>
                </c:pt>
                <c:pt idx="431">
                  <c:v>1.2999999999999999E-3</c:v>
                </c:pt>
                <c:pt idx="432">
                  <c:v>1.1000000000000001E-3</c:v>
                </c:pt>
                <c:pt idx="433">
                  <c:v>8.0000000000000004E-4</c:v>
                </c:pt>
                <c:pt idx="434">
                  <c:v>8.0000000000000004E-4</c:v>
                </c:pt>
                <c:pt idx="435">
                  <c:v>6.1000000000000004E-3</c:v>
                </c:pt>
                <c:pt idx="436">
                  <c:v>8.9999999999999998E-4</c:v>
                </c:pt>
                <c:pt idx="437">
                  <c:v>1.1999999999999999E-3</c:v>
                </c:pt>
                <c:pt idx="438">
                  <c:v>8.0000000000000004E-4</c:v>
                </c:pt>
                <c:pt idx="439">
                  <c:v>8.0000000000000004E-4</c:v>
                </c:pt>
                <c:pt idx="440">
                  <c:v>1.1000000000000001E-3</c:v>
                </c:pt>
                <c:pt idx="441">
                  <c:v>1.5E-3</c:v>
                </c:pt>
                <c:pt idx="442">
                  <c:v>6.7000000000000002E-3</c:v>
                </c:pt>
                <c:pt idx="443">
                  <c:v>1E-3</c:v>
                </c:pt>
                <c:pt idx="444">
                  <c:v>5.3E-3</c:v>
                </c:pt>
                <c:pt idx="445">
                  <c:v>1.1000000000000001E-3</c:v>
                </c:pt>
                <c:pt idx="446">
                  <c:v>1.8E-3</c:v>
                </c:pt>
                <c:pt idx="447">
                  <c:v>8.0000000000000004E-4</c:v>
                </c:pt>
                <c:pt idx="448">
                  <c:v>8.0000000000000004E-4</c:v>
                </c:pt>
                <c:pt idx="449">
                  <c:v>8.9999999999999998E-4</c:v>
                </c:pt>
                <c:pt idx="450">
                  <c:v>8.9999999999999998E-4</c:v>
                </c:pt>
                <c:pt idx="451">
                  <c:v>8.0000000000000004E-4</c:v>
                </c:pt>
                <c:pt idx="452">
                  <c:v>1E-3</c:v>
                </c:pt>
                <c:pt idx="453">
                  <c:v>8.0000000000000004E-4</c:v>
                </c:pt>
                <c:pt idx="454">
                  <c:v>8.9999999999999998E-4</c:v>
                </c:pt>
                <c:pt idx="455">
                  <c:v>8.9999999999999998E-4</c:v>
                </c:pt>
                <c:pt idx="456">
                  <c:v>6.9999999999999999E-4</c:v>
                </c:pt>
                <c:pt idx="457">
                  <c:v>8.0000000000000004E-4</c:v>
                </c:pt>
                <c:pt idx="458">
                  <c:v>1E-3</c:v>
                </c:pt>
                <c:pt idx="459">
                  <c:v>8.0000000000000004E-4</c:v>
                </c:pt>
                <c:pt idx="460">
                  <c:v>8.0000000000000004E-4</c:v>
                </c:pt>
                <c:pt idx="461">
                  <c:v>4.1999999999999997E-3</c:v>
                </c:pt>
                <c:pt idx="462">
                  <c:v>8.0000000000000004E-4</c:v>
                </c:pt>
                <c:pt idx="463">
                  <c:v>8.0000000000000004E-4</c:v>
                </c:pt>
                <c:pt idx="464">
                  <c:v>8.0000000000000004E-4</c:v>
                </c:pt>
                <c:pt idx="465">
                  <c:v>8.0000000000000004E-4</c:v>
                </c:pt>
                <c:pt idx="466">
                  <c:v>8.9999999999999998E-4</c:v>
                </c:pt>
                <c:pt idx="467">
                  <c:v>8.0000000000000004E-4</c:v>
                </c:pt>
                <c:pt idx="468">
                  <c:v>1.1000000000000001E-3</c:v>
                </c:pt>
                <c:pt idx="469">
                  <c:v>8.0000000000000004E-4</c:v>
                </c:pt>
                <c:pt idx="470">
                  <c:v>4.3E-3</c:v>
                </c:pt>
                <c:pt idx="471">
                  <c:v>8.0000000000000004E-4</c:v>
                </c:pt>
                <c:pt idx="472">
                  <c:v>8.0999999999999996E-3</c:v>
                </c:pt>
                <c:pt idx="473">
                  <c:v>3.8999999999999998E-3</c:v>
                </c:pt>
                <c:pt idx="474">
                  <c:v>1.9E-3</c:v>
                </c:pt>
                <c:pt idx="475">
                  <c:v>4.0000000000000001E-3</c:v>
                </c:pt>
                <c:pt idx="476">
                  <c:v>8.0000000000000004E-4</c:v>
                </c:pt>
                <c:pt idx="477">
                  <c:v>1.2999999999999999E-3</c:v>
                </c:pt>
                <c:pt idx="478">
                  <c:v>8.0000000000000004E-4</c:v>
                </c:pt>
                <c:pt idx="479">
                  <c:v>8.0000000000000004E-4</c:v>
                </c:pt>
                <c:pt idx="480">
                  <c:v>2.5000000000000001E-3</c:v>
                </c:pt>
                <c:pt idx="481">
                  <c:v>8.0000000000000004E-4</c:v>
                </c:pt>
                <c:pt idx="482">
                  <c:v>2.8E-3</c:v>
                </c:pt>
                <c:pt idx="483">
                  <c:v>6.9999999999999999E-4</c:v>
                </c:pt>
                <c:pt idx="484">
                  <c:v>8.0000000000000004E-4</c:v>
                </c:pt>
                <c:pt idx="485">
                  <c:v>8.0000000000000004E-4</c:v>
                </c:pt>
                <c:pt idx="486">
                  <c:v>3.8E-3</c:v>
                </c:pt>
                <c:pt idx="487">
                  <c:v>4.8999999999999998E-3</c:v>
                </c:pt>
                <c:pt idx="488">
                  <c:v>8.0000000000000004E-4</c:v>
                </c:pt>
                <c:pt idx="489">
                  <c:v>1.1999999999999999E-3</c:v>
                </c:pt>
                <c:pt idx="490">
                  <c:v>1.1000000000000001E-3</c:v>
                </c:pt>
                <c:pt idx="491">
                  <c:v>8.9999999999999998E-4</c:v>
                </c:pt>
                <c:pt idx="492">
                  <c:v>4.0000000000000001E-3</c:v>
                </c:pt>
                <c:pt idx="493">
                  <c:v>1E-3</c:v>
                </c:pt>
                <c:pt idx="494">
                  <c:v>3.5000000000000001E-3</c:v>
                </c:pt>
                <c:pt idx="495">
                  <c:v>8.0000000000000004E-4</c:v>
                </c:pt>
                <c:pt idx="496">
                  <c:v>8.9999999999999998E-4</c:v>
                </c:pt>
                <c:pt idx="497">
                  <c:v>8.0000000000000004E-4</c:v>
                </c:pt>
                <c:pt idx="498">
                  <c:v>1.6999999999999999E-3</c:v>
                </c:pt>
                <c:pt idx="499">
                  <c:v>2.3999999999999998E-3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39-4C8B-A37C-5BD56361D3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8584384"/>
        <c:axId val="1913064896"/>
      </c:lineChart>
      <c:catAx>
        <c:axId val="198858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3064896"/>
        <c:crosses val="autoZero"/>
        <c:auto val="1"/>
        <c:lblAlgn val="ctr"/>
        <c:lblOffset val="100"/>
        <c:noMultiLvlLbl val="0"/>
      </c:catAx>
      <c:valAx>
        <c:axId val="1913064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8584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Best Effort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[delay.xlsx]Sheet2!$O$2:$O$501</c:f>
              <c:numCache>
                <c:formatCode>General</c:formatCode>
                <c:ptCount val="500"/>
                <c:pt idx="0">
                  <c:v>4.4999999999999997E-3</c:v>
                </c:pt>
                <c:pt idx="1">
                  <c:v>1.8E-3</c:v>
                </c:pt>
                <c:pt idx="2">
                  <c:v>6.7999999999999996E-3</c:v>
                </c:pt>
                <c:pt idx="3">
                  <c:v>1.6000000000000001E-3</c:v>
                </c:pt>
                <c:pt idx="4">
                  <c:v>1.6000000000000001E-3</c:v>
                </c:pt>
                <c:pt idx="5">
                  <c:v>3.3E-3</c:v>
                </c:pt>
                <c:pt idx="6">
                  <c:v>4.5999999999999999E-3</c:v>
                </c:pt>
                <c:pt idx="7">
                  <c:v>2.7000000000000001E-3</c:v>
                </c:pt>
                <c:pt idx="8">
                  <c:v>8.6E-3</c:v>
                </c:pt>
                <c:pt idx="9">
                  <c:v>4.4999999999999997E-3</c:v>
                </c:pt>
                <c:pt idx="10">
                  <c:v>3.0000000000000001E-3</c:v>
                </c:pt>
                <c:pt idx="11">
                  <c:v>1.6999999999999999E-3</c:v>
                </c:pt>
                <c:pt idx="12">
                  <c:v>3.8E-3</c:v>
                </c:pt>
                <c:pt idx="13">
                  <c:v>9.1000000000000004E-3</c:v>
                </c:pt>
                <c:pt idx="14">
                  <c:v>1E-3</c:v>
                </c:pt>
                <c:pt idx="15">
                  <c:v>8.0999999999999996E-3</c:v>
                </c:pt>
                <c:pt idx="16">
                  <c:v>5.7000000000000002E-3</c:v>
                </c:pt>
                <c:pt idx="17">
                  <c:v>1.6999999999999999E-3</c:v>
                </c:pt>
                <c:pt idx="18">
                  <c:v>1.8E-3</c:v>
                </c:pt>
                <c:pt idx="19">
                  <c:v>1E-3</c:v>
                </c:pt>
                <c:pt idx="20">
                  <c:v>1.1000000000000001E-3</c:v>
                </c:pt>
                <c:pt idx="21">
                  <c:v>1.1000000000000001E-3</c:v>
                </c:pt>
                <c:pt idx="22">
                  <c:v>1.1000000000000001E-3</c:v>
                </c:pt>
                <c:pt idx="23">
                  <c:v>1.1000000000000001E-3</c:v>
                </c:pt>
                <c:pt idx="24">
                  <c:v>6.6E-3</c:v>
                </c:pt>
                <c:pt idx="25">
                  <c:v>1.1000000000000001E-3</c:v>
                </c:pt>
                <c:pt idx="26">
                  <c:v>3.2000000000000002E-3</c:v>
                </c:pt>
                <c:pt idx="27">
                  <c:v>1.8E-3</c:v>
                </c:pt>
                <c:pt idx="28">
                  <c:v>4.5999999999999999E-3</c:v>
                </c:pt>
                <c:pt idx="29">
                  <c:v>6.9999999999999999E-4</c:v>
                </c:pt>
                <c:pt idx="30">
                  <c:v>8.9999999999999998E-4</c:v>
                </c:pt>
                <c:pt idx="31">
                  <c:v>8.9999999999999998E-4</c:v>
                </c:pt>
                <c:pt idx="32">
                  <c:v>8.9999999999999998E-4</c:v>
                </c:pt>
                <c:pt idx="33">
                  <c:v>1.2999999999999999E-3</c:v>
                </c:pt>
                <c:pt idx="34">
                  <c:v>1E-3</c:v>
                </c:pt>
                <c:pt idx="35">
                  <c:v>8.9999999999999998E-4</c:v>
                </c:pt>
                <c:pt idx="36">
                  <c:v>8.9999999999999998E-4</c:v>
                </c:pt>
                <c:pt idx="37">
                  <c:v>8.0000000000000004E-4</c:v>
                </c:pt>
                <c:pt idx="38">
                  <c:v>2.6800000000000001E-2</c:v>
                </c:pt>
                <c:pt idx="39">
                  <c:v>2.3999999999999998E-3</c:v>
                </c:pt>
                <c:pt idx="40">
                  <c:v>8.9999999999999998E-4</c:v>
                </c:pt>
                <c:pt idx="41">
                  <c:v>2.7000000000000001E-3</c:v>
                </c:pt>
                <c:pt idx="42">
                  <c:v>8.9999999999999998E-4</c:v>
                </c:pt>
                <c:pt idx="43">
                  <c:v>8.9999999999999993E-3</c:v>
                </c:pt>
                <c:pt idx="44">
                  <c:v>8.0000000000000004E-4</c:v>
                </c:pt>
                <c:pt idx="45">
                  <c:v>8.0000000000000004E-4</c:v>
                </c:pt>
                <c:pt idx="46">
                  <c:v>8.9999999999999998E-4</c:v>
                </c:pt>
                <c:pt idx="47">
                  <c:v>8.0000000000000004E-4</c:v>
                </c:pt>
                <c:pt idx="48">
                  <c:v>6.4000000000000003E-3</c:v>
                </c:pt>
                <c:pt idx="49">
                  <c:v>8.0000000000000004E-4</c:v>
                </c:pt>
                <c:pt idx="50">
                  <c:v>8.9999999999999998E-4</c:v>
                </c:pt>
                <c:pt idx="51">
                  <c:v>8.9999999999999998E-4</c:v>
                </c:pt>
                <c:pt idx="52">
                  <c:v>8.9999999999999998E-4</c:v>
                </c:pt>
                <c:pt idx="53">
                  <c:v>6.9999999999999999E-4</c:v>
                </c:pt>
                <c:pt idx="54">
                  <c:v>2.7000000000000001E-3</c:v>
                </c:pt>
                <c:pt idx="55">
                  <c:v>4.3E-3</c:v>
                </c:pt>
                <c:pt idx="56">
                  <c:v>8.0000000000000004E-4</c:v>
                </c:pt>
                <c:pt idx="57">
                  <c:v>8.0000000000000004E-4</c:v>
                </c:pt>
                <c:pt idx="58">
                  <c:v>8.0000000000000004E-4</c:v>
                </c:pt>
                <c:pt idx="59">
                  <c:v>6.9999999999999999E-4</c:v>
                </c:pt>
                <c:pt idx="60">
                  <c:v>8.0000000000000004E-4</c:v>
                </c:pt>
                <c:pt idx="61">
                  <c:v>3.3999999999999998E-3</c:v>
                </c:pt>
                <c:pt idx="62">
                  <c:v>8.0000000000000004E-4</c:v>
                </c:pt>
                <c:pt idx="63">
                  <c:v>8.0000000000000004E-4</c:v>
                </c:pt>
                <c:pt idx="64">
                  <c:v>1.1999999999999999E-3</c:v>
                </c:pt>
                <c:pt idx="65">
                  <c:v>1.1999999999999999E-3</c:v>
                </c:pt>
                <c:pt idx="66">
                  <c:v>8.9999999999999998E-4</c:v>
                </c:pt>
                <c:pt idx="67">
                  <c:v>5.1999999999999998E-3</c:v>
                </c:pt>
                <c:pt idx="68">
                  <c:v>1.1000000000000001E-3</c:v>
                </c:pt>
                <c:pt idx="69">
                  <c:v>5.7999999999999996E-3</c:v>
                </c:pt>
                <c:pt idx="70">
                  <c:v>1.4E-3</c:v>
                </c:pt>
                <c:pt idx="71">
                  <c:v>8.0000000000000004E-4</c:v>
                </c:pt>
                <c:pt idx="72">
                  <c:v>1.1999999999999999E-3</c:v>
                </c:pt>
                <c:pt idx="73">
                  <c:v>4.1000000000000003E-3</c:v>
                </c:pt>
                <c:pt idx="74">
                  <c:v>8.9999999999999998E-4</c:v>
                </c:pt>
                <c:pt idx="75">
                  <c:v>8.6E-3</c:v>
                </c:pt>
                <c:pt idx="76">
                  <c:v>1.0500000000000001E-2</c:v>
                </c:pt>
                <c:pt idx="77">
                  <c:v>2.3999999999999998E-3</c:v>
                </c:pt>
                <c:pt idx="78">
                  <c:v>8.0000000000000004E-4</c:v>
                </c:pt>
                <c:pt idx="79">
                  <c:v>1.1000000000000001E-3</c:v>
                </c:pt>
                <c:pt idx="80">
                  <c:v>8.0000000000000004E-4</c:v>
                </c:pt>
                <c:pt idx="81">
                  <c:v>8.0000000000000004E-4</c:v>
                </c:pt>
                <c:pt idx="82">
                  <c:v>8.0000000000000004E-4</c:v>
                </c:pt>
                <c:pt idx="83">
                  <c:v>1.5E-3</c:v>
                </c:pt>
                <c:pt idx="84">
                  <c:v>3.5999999999999999E-3</c:v>
                </c:pt>
                <c:pt idx="85">
                  <c:v>1.6999999999999999E-3</c:v>
                </c:pt>
                <c:pt idx="86">
                  <c:v>3.56E-2</c:v>
                </c:pt>
                <c:pt idx="87">
                  <c:v>1.2500000000000001E-2</c:v>
                </c:pt>
                <c:pt idx="88">
                  <c:v>1.32E-2</c:v>
                </c:pt>
                <c:pt idx="89">
                  <c:v>2E-3</c:v>
                </c:pt>
                <c:pt idx="90">
                  <c:v>5.1000000000000004E-3</c:v>
                </c:pt>
                <c:pt idx="91">
                  <c:v>1E-3</c:v>
                </c:pt>
                <c:pt idx="92">
                  <c:v>1E-3</c:v>
                </c:pt>
                <c:pt idx="93">
                  <c:v>1E-3</c:v>
                </c:pt>
                <c:pt idx="94">
                  <c:v>1E-3</c:v>
                </c:pt>
                <c:pt idx="95">
                  <c:v>1E-3</c:v>
                </c:pt>
                <c:pt idx="96">
                  <c:v>8.9999999999999998E-4</c:v>
                </c:pt>
                <c:pt idx="97">
                  <c:v>2.8999999999999998E-3</c:v>
                </c:pt>
                <c:pt idx="98">
                  <c:v>2.8E-3</c:v>
                </c:pt>
                <c:pt idx="99">
                  <c:v>8.2000000000000007E-3</c:v>
                </c:pt>
                <c:pt idx="100">
                  <c:v>9.2999999999999992E-3</c:v>
                </c:pt>
                <c:pt idx="101">
                  <c:v>1E-3</c:v>
                </c:pt>
                <c:pt idx="102">
                  <c:v>1.5E-3</c:v>
                </c:pt>
                <c:pt idx="103">
                  <c:v>4.3E-3</c:v>
                </c:pt>
                <c:pt idx="104">
                  <c:v>1.44E-2</c:v>
                </c:pt>
                <c:pt idx="105">
                  <c:v>8.9999999999999998E-4</c:v>
                </c:pt>
                <c:pt idx="106">
                  <c:v>2.3E-3</c:v>
                </c:pt>
                <c:pt idx="107">
                  <c:v>1.2999999999999999E-3</c:v>
                </c:pt>
                <c:pt idx="108">
                  <c:v>8.9999999999999998E-4</c:v>
                </c:pt>
                <c:pt idx="109">
                  <c:v>3.8E-3</c:v>
                </c:pt>
                <c:pt idx="110">
                  <c:v>1.9E-3</c:v>
                </c:pt>
                <c:pt idx="111">
                  <c:v>8.5000000000000006E-3</c:v>
                </c:pt>
                <c:pt idx="112">
                  <c:v>1.6999999999999999E-3</c:v>
                </c:pt>
                <c:pt idx="113">
                  <c:v>8.9999999999999998E-4</c:v>
                </c:pt>
                <c:pt idx="114">
                  <c:v>2.5999999999999999E-3</c:v>
                </c:pt>
                <c:pt idx="115">
                  <c:v>5.5999999999999999E-3</c:v>
                </c:pt>
                <c:pt idx="116">
                  <c:v>8.9999999999999998E-4</c:v>
                </c:pt>
                <c:pt idx="117">
                  <c:v>3.8999999999999998E-3</c:v>
                </c:pt>
                <c:pt idx="118">
                  <c:v>7.7000000000000002E-3</c:v>
                </c:pt>
                <c:pt idx="119">
                  <c:v>1.12E-2</c:v>
                </c:pt>
                <c:pt idx="120">
                  <c:v>1E-3</c:v>
                </c:pt>
                <c:pt idx="121">
                  <c:v>1E-3</c:v>
                </c:pt>
                <c:pt idx="122">
                  <c:v>1E-3</c:v>
                </c:pt>
                <c:pt idx="123">
                  <c:v>1E-3</c:v>
                </c:pt>
                <c:pt idx="124">
                  <c:v>1.6500000000000001E-2</c:v>
                </c:pt>
                <c:pt idx="125">
                  <c:v>5.5999999999999999E-3</c:v>
                </c:pt>
                <c:pt idx="126">
                  <c:v>1E-3</c:v>
                </c:pt>
                <c:pt idx="127">
                  <c:v>3.8999999999999998E-3</c:v>
                </c:pt>
                <c:pt idx="128">
                  <c:v>8.9999999999999998E-4</c:v>
                </c:pt>
                <c:pt idx="129">
                  <c:v>8.9999999999999998E-4</c:v>
                </c:pt>
                <c:pt idx="130">
                  <c:v>8.9999999999999998E-4</c:v>
                </c:pt>
                <c:pt idx="131">
                  <c:v>8.9999999999999998E-4</c:v>
                </c:pt>
                <c:pt idx="132">
                  <c:v>1.4E-3</c:v>
                </c:pt>
                <c:pt idx="133">
                  <c:v>1.09E-2</c:v>
                </c:pt>
                <c:pt idx="134">
                  <c:v>8.9999999999999998E-4</c:v>
                </c:pt>
                <c:pt idx="135">
                  <c:v>1.1000000000000001E-3</c:v>
                </c:pt>
                <c:pt idx="136">
                  <c:v>8.0000000000000004E-4</c:v>
                </c:pt>
                <c:pt idx="137">
                  <c:v>1.2999999999999999E-3</c:v>
                </c:pt>
                <c:pt idx="138">
                  <c:v>8.9999999999999998E-4</c:v>
                </c:pt>
                <c:pt idx="139">
                  <c:v>8.9999999999999998E-4</c:v>
                </c:pt>
                <c:pt idx="140">
                  <c:v>1.3100000000000001E-2</c:v>
                </c:pt>
                <c:pt idx="141">
                  <c:v>6.4999999999999997E-3</c:v>
                </c:pt>
                <c:pt idx="142">
                  <c:v>2.3E-3</c:v>
                </c:pt>
                <c:pt idx="143">
                  <c:v>5.7500000000000002E-2</c:v>
                </c:pt>
                <c:pt idx="144">
                  <c:v>2.3999999999999998E-3</c:v>
                </c:pt>
                <c:pt idx="145">
                  <c:v>2E-3</c:v>
                </c:pt>
                <c:pt idx="146">
                  <c:v>8.9999999999999998E-4</c:v>
                </c:pt>
                <c:pt idx="147">
                  <c:v>1.14E-2</c:v>
                </c:pt>
                <c:pt idx="148">
                  <c:v>7.3000000000000001E-3</c:v>
                </c:pt>
                <c:pt idx="149">
                  <c:v>8.9999999999999998E-4</c:v>
                </c:pt>
                <c:pt idx="150">
                  <c:v>8.9999999999999998E-4</c:v>
                </c:pt>
                <c:pt idx="151">
                  <c:v>8.9999999999999998E-4</c:v>
                </c:pt>
                <c:pt idx="152">
                  <c:v>8.9999999999999998E-4</c:v>
                </c:pt>
                <c:pt idx="153">
                  <c:v>2.3999999999999998E-3</c:v>
                </c:pt>
                <c:pt idx="154">
                  <c:v>4.8999999999999998E-3</c:v>
                </c:pt>
                <c:pt idx="155">
                  <c:v>7.3000000000000001E-3</c:v>
                </c:pt>
                <c:pt idx="156">
                  <c:v>9.2999999999999992E-3</c:v>
                </c:pt>
                <c:pt idx="157">
                  <c:v>8.9999999999999998E-4</c:v>
                </c:pt>
                <c:pt idx="158">
                  <c:v>1.5E-3</c:v>
                </c:pt>
                <c:pt idx="159">
                  <c:v>8.0000000000000004E-4</c:v>
                </c:pt>
                <c:pt idx="160">
                  <c:v>1.0500000000000001E-2</c:v>
                </c:pt>
                <c:pt idx="161">
                  <c:v>1.1000000000000001E-3</c:v>
                </c:pt>
                <c:pt idx="162">
                  <c:v>8.0000000000000004E-4</c:v>
                </c:pt>
                <c:pt idx="163">
                  <c:v>8.9999999999999998E-4</c:v>
                </c:pt>
                <c:pt idx="164">
                  <c:v>8.9999999999999998E-4</c:v>
                </c:pt>
                <c:pt idx="165">
                  <c:v>1.4E-3</c:v>
                </c:pt>
                <c:pt idx="166">
                  <c:v>8.9999999999999998E-4</c:v>
                </c:pt>
                <c:pt idx="167">
                  <c:v>3.3E-3</c:v>
                </c:pt>
                <c:pt idx="168">
                  <c:v>2.8999999999999998E-3</c:v>
                </c:pt>
                <c:pt idx="169">
                  <c:v>5.8299999999999998E-2</c:v>
                </c:pt>
                <c:pt idx="170">
                  <c:v>9.0499999999999997E-2</c:v>
                </c:pt>
                <c:pt idx="171">
                  <c:v>6.9999999999999999E-4</c:v>
                </c:pt>
                <c:pt idx="172">
                  <c:v>8.9999999999999998E-4</c:v>
                </c:pt>
                <c:pt idx="173">
                  <c:v>8.9999999999999998E-4</c:v>
                </c:pt>
                <c:pt idx="174">
                  <c:v>1.1999999999999999E-3</c:v>
                </c:pt>
                <c:pt idx="175">
                  <c:v>3.0999999999999999E-3</c:v>
                </c:pt>
                <c:pt idx="176">
                  <c:v>0.13059999999999999</c:v>
                </c:pt>
                <c:pt idx="177">
                  <c:v>0.45100000000000001</c:v>
                </c:pt>
                <c:pt idx="178">
                  <c:v>0.37919999999999998</c:v>
                </c:pt>
                <c:pt idx="179">
                  <c:v>0.30330000000000001</c:v>
                </c:pt>
                <c:pt idx="180">
                  <c:v>0.2114</c:v>
                </c:pt>
                <c:pt idx="181">
                  <c:v>0.12759999999999999</c:v>
                </c:pt>
                <c:pt idx="182">
                  <c:v>5.11E-2</c:v>
                </c:pt>
                <c:pt idx="183">
                  <c:v>2.2000000000000001E-3</c:v>
                </c:pt>
                <c:pt idx="184">
                  <c:v>3.3999999999999998E-3</c:v>
                </c:pt>
                <c:pt idx="185">
                  <c:v>1.6000000000000001E-3</c:v>
                </c:pt>
                <c:pt idx="186">
                  <c:v>1.7100000000000001E-2</c:v>
                </c:pt>
                <c:pt idx="187">
                  <c:v>8.0000000000000004E-4</c:v>
                </c:pt>
                <c:pt idx="188">
                  <c:v>8.0000000000000004E-4</c:v>
                </c:pt>
                <c:pt idx="189">
                  <c:v>5.1999999999999998E-3</c:v>
                </c:pt>
                <c:pt idx="190">
                  <c:v>8.9999999999999998E-4</c:v>
                </c:pt>
                <c:pt idx="191">
                  <c:v>1.2E-2</c:v>
                </c:pt>
                <c:pt idx="192">
                  <c:v>2.2000000000000001E-3</c:v>
                </c:pt>
                <c:pt idx="193">
                  <c:v>1.4E-3</c:v>
                </c:pt>
                <c:pt idx="194">
                  <c:v>2.3E-3</c:v>
                </c:pt>
                <c:pt idx="195">
                  <c:v>4.5999999999999999E-3</c:v>
                </c:pt>
                <c:pt idx="196">
                  <c:v>8.9999999999999998E-4</c:v>
                </c:pt>
                <c:pt idx="197">
                  <c:v>1.03E-2</c:v>
                </c:pt>
                <c:pt idx="198">
                  <c:v>1E-3</c:v>
                </c:pt>
                <c:pt idx="199">
                  <c:v>1E-3</c:v>
                </c:pt>
                <c:pt idx="200">
                  <c:v>3.8E-3</c:v>
                </c:pt>
                <c:pt idx="201">
                  <c:v>2.12E-2</c:v>
                </c:pt>
                <c:pt idx="202">
                  <c:v>3.8E-3</c:v>
                </c:pt>
                <c:pt idx="203">
                  <c:v>2.5999999999999999E-3</c:v>
                </c:pt>
                <c:pt idx="204">
                  <c:v>1E-3</c:v>
                </c:pt>
                <c:pt idx="205">
                  <c:v>5.5999999999999999E-3</c:v>
                </c:pt>
                <c:pt idx="206">
                  <c:v>1E-3</c:v>
                </c:pt>
                <c:pt idx="207">
                  <c:v>1.2699999999999999E-2</c:v>
                </c:pt>
                <c:pt idx="208">
                  <c:v>8.0999999999999996E-3</c:v>
                </c:pt>
                <c:pt idx="209">
                  <c:v>6.7000000000000002E-3</c:v>
                </c:pt>
                <c:pt idx="210">
                  <c:v>1.2999999999999999E-3</c:v>
                </c:pt>
                <c:pt idx="211">
                  <c:v>4.4000000000000003E-3</c:v>
                </c:pt>
                <c:pt idx="212">
                  <c:v>2.52E-2</c:v>
                </c:pt>
                <c:pt idx="213">
                  <c:v>6.7000000000000002E-3</c:v>
                </c:pt>
                <c:pt idx="214">
                  <c:v>8.9999999999999998E-4</c:v>
                </c:pt>
                <c:pt idx="215">
                  <c:v>7.0000000000000001E-3</c:v>
                </c:pt>
                <c:pt idx="216">
                  <c:v>2.0999999999999999E-3</c:v>
                </c:pt>
                <c:pt idx="217">
                  <c:v>2.7000000000000001E-3</c:v>
                </c:pt>
                <c:pt idx="218">
                  <c:v>2.3599999999999999E-2</c:v>
                </c:pt>
                <c:pt idx="219">
                  <c:v>6.0000000000000001E-3</c:v>
                </c:pt>
                <c:pt idx="220">
                  <c:v>8.3000000000000001E-3</c:v>
                </c:pt>
                <c:pt idx="221">
                  <c:v>8.9999999999999998E-4</c:v>
                </c:pt>
                <c:pt idx="222">
                  <c:v>1.1999999999999999E-3</c:v>
                </c:pt>
                <c:pt idx="223">
                  <c:v>3.5000000000000001E-3</c:v>
                </c:pt>
                <c:pt idx="224">
                  <c:v>2E-3</c:v>
                </c:pt>
                <c:pt idx="225">
                  <c:v>1.6899999999999998E-2</c:v>
                </c:pt>
                <c:pt idx="226">
                  <c:v>8.9999999999999998E-4</c:v>
                </c:pt>
                <c:pt idx="227">
                  <c:v>5.1000000000000004E-3</c:v>
                </c:pt>
                <c:pt idx="228">
                  <c:v>4.7999999999999996E-3</c:v>
                </c:pt>
                <c:pt idx="229">
                  <c:v>1.4E-3</c:v>
                </c:pt>
                <c:pt idx="230">
                  <c:v>1.1999999999999999E-3</c:v>
                </c:pt>
                <c:pt idx="231">
                  <c:v>2.3E-3</c:v>
                </c:pt>
                <c:pt idx="232">
                  <c:v>1.5699999999999999E-2</c:v>
                </c:pt>
                <c:pt idx="233">
                  <c:v>1.72E-2</c:v>
                </c:pt>
                <c:pt idx="234">
                  <c:v>1.01E-2</c:v>
                </c:pt>
                <c:pt idx="235">
                  <c:v>1.1999999999999999E-3</c:v>
                </c:pt>
                <c:pt idx="236">
                  <c:v>8.9999999999999998E-4</c:v>
                </c:pt>
                <c:pt idx="237">
                  <c:v>2.3999999999999998E-3</c:v>
                </c:pt>
                <c:pt idx="238">
                  <c:v>8.9999999999999998E-4</c:v>
                </c:pt>
                <c:pt idx="239">
                  <c:v>3.0999999999999999E-3</c:v>
                </c:pt>
                <c:pt idx="240">
                  <c:v>1.06E-2</c:v>
                </c:pt>
                <c:pt idx="241">
                  <c:v>1.03E-2</c:v>
                </c:pt>
                <c:pt idx="242">
                  <c:v>5.0000000000000001E-3</c:v>
                </c:pt>
                <c:pt idx="243">
                  <c:v>9.1000000000000004E-3</c:v>
                </c:pt>
                <c:pt idx="244">
                  <c:v>3.0999999999999999E-3</c:v>
                </c:pt>
                <c:pt idx="245">
                  <c:v>2.5700000000000001E-2</c:v>
                </c:pt>
                <c:pt idx="246">
                  <c:v>2.8E-3</c:v>
                </c:pt>
                <c:pt idx="247">
                  <c:v>5.1999999999999998E-3</c:v>
                </c:pt>
                <c:pt idx="248">
                  <c:v>5.1000000000000004E-3</c:v>
                </c:pt>
                <c:pt idx="249">
                  <c:v>1.6E-2</c:v>
                </c:pt>
                <c:pt idx="250">
                  <c:v>1.5800000000000002E-2</c:v>
                </c:pt>
                <c:pt idx="251">
                  <c:v>3.2399999999999998E-2</c:v>
                </c:pt>
                <c:pt idx="252">
                  <c:v>1.0999999999999999E-2</c:v>
                </c:pt>
                <c:pt idx="253">
                  <c:v>1.18E-2</c:v>
                </c:pt>
                <c:pt idx="254">
                  <c:v>1.9E-3</c:v>
                </c:pt>
                <c:pt idx="255">
                  <c:v>8.9999999999999998E-4</c:v>
                </c:pt>
                <c:pt idx="256">
                  <c:v>2.5000000000000001E-2</c:v>
                </c:pt>
                <c:pt idx="257">
                  <c:v>1.9800000000000002E-2</c:v>
                </c:pt>
                <c:pt idx="258">
                  <c:v>3.5999999999999999E-3</c:v>
                </c:pt>
                <c:pt idx="259">
                  <c:v>8.0000000000000002E-3</c:v>
                </c:pt>
                <c:pt idx="260">
                  <c:v>7.1999999999999998E-3</c:v>
                </c:pt>
                <c:pt idx="261">
                  <c:v>1.4E-3</c:v>
                </c:pt>
                <c:pt idx="262">
                  <c:v>6.4999999999999997E-3</c:v>
                </c:pt>
                <c:pt idx="263">
                  <c:v>8.9999999999999998E-4</c:v>
                </c:pt>
                <c:pt idx="264">
                  <c:v>4.65E-2</c:v>
                </c:pt>
                <c:pt idx="265">
                  <c:v>1.2999999999999999E-3</c:v>
                </c:pt>
                <c:pt idx="266">
                  <c:v>8.9999999999999998E-4</c:v>
                </c:pt>
                <c:pt idx="267">
                  <c:v>1.2999999999999999E-3</c:v>
                </c:pt>
                <c:pt idx="268">
                  <c:v>8.9999999999999998E-4</c:v>
                </c:pt>
                <c:pt idx="269">
                  <c:v>3.2000000000000002E-3</c:v>
                </c:pt>
                <c:pt idx="270">
                  <c:v>4.1000000000000003E-3</c:v>
                </c:pt>
                <c:pt idx="271">
                  <c:v>5.7000000000000002E-3</c:v>
                </c:pt>
                <c:pt idx="272">
                  <c:v>8.9999999999999998E-4</c:v>
                </c:pt>
                <c:pt idx="273">
                  <c:v>8.9999999999999998E-4</c:v>
                </c:pt>
                <c:pt idx="274">
                  <c:v>8.9999999999999998E-4</c:v>
                </c:pt>
                <c:pt idx="275">
                  <c:v>1.5E-3</c:v>
                </c:pt>
                <c:pt idx="276">
                  <c:v>7.1000000000000004E-3</c:v>
                </c:pt>
                <c:pt idx="277">
                  <c:v>1.72E-2</c:v>
                </c:pt>
                <c:pt idx="278">
                  <c:v>3.3999999999999998E-3</c:v>
                </c:pt>
                <c:pt idx="279">
                  <c:v>1.7600000000000001E-2</c:v>
                </c:pt>
                <c:pt idx="280">
                  <c:v>4.5999999999999999E-3</c:v>
                </c:pt>
                <c:pt idx="281">
                  <c:v>8.0000000000000004E-4</c:v>
                </c:pt>
                <c:pt idx="282">
                  <c:v>6.4299999999999996E-2</c:v>
                </c:pt>
                <c:pt idx="283">
                  <c:v>2.3699999999999999E-2</c:v>
                </c:pt>
                <c:pt idx="284">
                  <c:v>6.3E-3</c:v>
                </c:pt>
                <c:pt idx="285">
                  <c:v>4.7000000000000002E-3</c:v>
                </c:pt>
                <c:pt idx="286">
                  <c:v>3.5999999999999999E-3</c:v>
                </c:pt>
                <c:pt idx="287">
                  <c:v>1.26E-2</c:v>
                </c:pt>
                <c:pt idx="288">
                  <c:v>3.3E-3</c:v>
                </c:pt>
                <c:pt idx="289">
                  <c:v>8.9999999999999998E-4</c:v>
                </c:pt>
                <c:pt idx="290">
                  <c:v>3.3E-3</c:v>
                </c:pt>
                <c:pt idx="291">
                  <c:v>5.3E-3</c:v>
                </c:pt>
                <c:pt idx="292">
                  <c:v>1.15E-2</c:v>
                </c:pt>
                <c:pt idx="293">
                  <c:v>4.5999999999999999E-3</c:v>
                </c:pt>
                <c:pt idx="294">
                  <c:v>8.9999999999999998E-4</c:v>
                </c:pt>
                <c:pt idx="295">
                  <c:v>8.0000000000000004E-4</c:v>
                </c:pt>
                <c:pt idx="296">
                  <c:v>8.9999999999999998E-4</c:v>
                </c:pt>
                <c:pt idx="297">
                  <c:v>1.78E-2</c:v>
                </c:pt>
                <c:pt idx="298">
                  <c:v>3.3E-3</c:v>
                </c:pt>
                <c:pt idx="299">
                  <c:v>8.9999999999999998E-4</c:v>
                </c:pt>
                <c:pt idx="300">
                  <c:v>8.9999999999999998E-4</c:v>
                </c:pt>
                <c:pt idx="301">
                  <c:v>8.9999999999999998E-4</c:v>
                </c:pt>
                <c:pt idx="302">
                  <c:v>3.3E-3</c:v>
                </c:pt>
                <c:pt idx="303">
                  <c:v>4.4999999999999997E-3</c:v>
                </c:pt>
                <c:pt idx="304">
                  <c:v>5.4999999999999997E-3</c:v>
                </c:pt>
                <c:pt idx="305">
                  <c:v>3.44E-2</c:v>
                </c:pt>
                <c:pt idx="306">
                  <c:v>2.07E-2</c:v>
                </c:pt>
                <c:pt idx="307">
                  <c:v>7.7999999999999996E-3</c:v>
                </c:pt>
                <c:pt idx="308">
                  <c:v>3.2000000000000002E-3</c:v>
                </c:pt>
                <c:pt idx="309">
                  <c:v>6.4399999999999999E-2</c:v>
                </c:pt>
                <c:pt idx="310">
                  <c:v>2.0899999999999998E-2</c:v>
                </c:pt>
                <c:pt idx="311">
                  <c:v>1.35E-2</c:v>
                </c:pt>
                <c:pt idx="312">
                  <c:v>1.03E-2</c:v>
                </c:pt>
                <c:pt idx="313">
                  <c:v>5.7000000000000002E-3</c:v>
                </c:pt>
                <c:pt idx="314">
                  <c:v>4.3E-3</c:v>
                </c:pt>
                <c:pt idx="315">
                  <c:v>5.0000000000000001E-3</c:v>
                </c:pt>
                <c:pt idx="316">
                  <c:v>8.9999999999999998E-4</c:v>
                </c:pt>
                <c:pt idx="317">
                  <c:v>6.3E-3</c:v>
                </c:pt>
                <c:pt idx="318">
                  <c:v>3.0000000000000001E-3</c:v>
                </c:pt>
                <c:pt idx="319">
                  <c:v>8.9999999999999998E-4</c:v>
                </c:pt>
                <c:pt idx="320">
                  <c:v>8.9999999999999998E-4</c:v>
                </c:pt>
                <c:pt idx="321">
                  <c:v>6.9999999999999999E-4</c:v>
                </c:pt>
                <c:pt idx="322">
                  <c:v>3.5000000000000001E-3</c:v>
                </c:pt>
                <c:pt idx="323">
                  <c:v>5.8999999999999999E-3</c:v>
                </c:pt>
                <c:pt idx="324">
                  <c:v>1.23E-2</c:v>
                </c:pt>
                <c:pt idx="325">
                  <c:v>1.6999999999999999E-3</c:v>
                </c:pt>
                <c:pt idx="326">
                  <c:v>1.6000000000000001E-3</c:v>
                </c:pt>
                <c:pt idx="327">
                  <c:v>1.17E-2</c:v>
                </c:pt>
                <c:pt idx="328">
                  <c:v>7.0000000000000001E-3</c:v>
                </c:pt>
                <c:pt idx="329">
                  <c:v>7.1000000000000004E-3</c:v>
                </c:pt>
                <c:pt idx="330">
                  <c:v>9.1999999999999998E-3</c:v>
                </c:pt>
                <c:pt idx="331">
                  <c:v>3.2000000000000002E-3</c:v>
                </c:pt>
                <c:pt idx="332">
                  <c:v>3.0000000000000001E-3</c:v>
                </c:pt>
                <c:pt idx="333">
                  <c:v>1.8E-3</c:v>
                </c:pt>
                <c:pt idx="334">
                  <c:v>1.32E-2</c:v>
                </c:pt>
                <c:pt idx="335">
                  <c:v>8.9999999999999998E-4</c:v>
                </c:pt>
                <c:pt idx="336">
                  <c:v>1.8E-3</c:v>
                </c:pt>
                <c:pt idx="337">
                  <c:v>8.6E-3</c:v>
                </c:pt>
                <c:pt idx="338">
                  <c:v>5.4000000000000003E-3</c:v>
                </c:pt>
                <c:pt idx="339">
                  <c:v>8.9999999999999998E-4</c:v>
                </c:pt>
                <c:pt idx="340">
                  <c:v>4.8999999999999998E-3</c:v>
                </c:pt>
                <c:pt idx="341">
                  <c:v>3.95E-2</c:v>
                </c:pt>
                <c:pt idx="342">
                  <c:v>1.29E-2</c:v>
                </c:pt>
                <c:pt idx="343">
                  <c:v>2.5000000000000001E-3</c:v>
                </c:pt>
                <c:pt idx="344">
                  <c:v>4.4999999999999997E-3</c:v>
                </c:pt>
                <c:pt idx="345">
                  <c:v>6.7999999999999996E-3</c:v>
                </c:pt>
                <c:pt idx="346">
                  <c:v>2.8E-3</c:v>
                </c:pt>
                <c:pt idx="347">
                  <c:v>2.8799999999999999E-2</c:v>
                </c:pt>
                <c:pt idx="348">
                  <c:v>3.8999999999999998E-3</c:v>
                </c:pt>
                <c:pt idx="349">
                  <c:v>8.3999999999999995E-3</c:v>
                </c:pt>
                <c:pt idx="350">
                  <c:v>2.7000000000000001E-3</c:v>
                </c:pt>
                <c:pt idx="351">
                  <c:v>4.8999999999999998E-3</c:v>
                </c:pt>
                <c:pt idx="352">
                  <c:v>5.1000000000000004E-3</c:v>
                </c:pt>
                <c:pt idx="353">
                  <c:v>6.4000000000000003E-3</c:v>
                </c:pt>
                <c:pt idx="354">
                  <c:v>8.2000000000000007E-3</c:v>
                </c:pt>
                <c:pt idx="355">
                  <c:v>0.2636</c:v>
                </c:pt>
                <c:pt idx="356">
                  <c:v>0.18740000000000001</c:v>
                </c:pt>
                <c:pt idx="357">
                  <c:v>9.9500000000000005E-2</c:v>
                </c:pt>
                <c:pt idx="358">
                  <c:v>1.1599999999999999E-2</c:v>
                </c:pt>
                <c:pt idx="359">
                  <c:v>6.4000000000000003E-3</c:v>
                </c:pt>
                <c:pt idx="360">
                  <c:v>7.9000000000000008E-3</c:v>
                </c:pt>
                <c:pt idx="361">
                  <c:v>8.8999999999999999E-3</c:v>
                </c:pt>
                <c:pt idx="362">
                  <c:v>1.1999999999999999E-3</c:v>
                </c:pt>
                <c:pt idx="363">
                  <c:v>1.26E-2</c:v>
                </c:pt>
                <c:pt idx="364">
                  <c:v>1.1000000000000001E-3</c:v>
                </c:pt>
                <c:pt idx="365">
                  <c:v>2E-3</c:v>
                </c:pt>
                <c:pt idx="366">
                  <c:v>2.0999999999999999E-3</c:v>
                </c:pt>
                <c:pt idx="367">
                  <c:v>2E-3</c:v>
                </c:pt>
                <c:pt idx="368">
                  <c:v>8.9999999999999998E-4</c:v>
                </c:pt>
                <c:pt idx="369">
                  <c:v>1.6000000000000001E-3</c:v>
                </c:pt>
                <c:pt idx="370">
                  <c:v>2.8E-3</c:v>
                </c:pt>
                <c:pt idx="371">
                  <c:v>2.3E-3</c:v>
                </c:pt>
                <c:pt idx="372">
                  <c:v>3.5999999999999999E-3</c:v>
                </c:pt>
                <c:pt idx="373">
                  <c:v>5.0000000000000001E-3</c:v>
                </c:pt>
                <c:pt idx="374">
                  <c:v>8.9999999999999998E-4</c:v>
                </c:pt>
                <c:pt idx="375">
                  <c:v>1.6999999999999999E-3</c:v>
                </c:pt>
                <c:pt idx="376">
                  <c:v>3.5999999999999999E-3</c:v>
                </c:pt>
                <c:pt idx="377">
                  <c:v>1.2999999999999999E-3</c:v>
                </c:pt>
                <c:pt idx="378">
                  <c:v>1.1000000000000001E-3</c:v>
                </c:pt>
                <c:pt idx="379">
                  <c:v>1.43E-2</c:v>
                </c:pt>
                <c:pt idx="380">
                  <c:v>1.2999999999999999E-3</c:v>
                </c:pt>
                <c:pt idx="381">
                  <c:v>2.0999999999999999E-3</c:v>
                </c:pt>
                <c:pt idx="382">
                  <c:v>7.1000000000000004E-3</c:v>
                </c:pt>
                <c:pt idx="383">
                  <c:v>1.2699999999999999E-2</c:v>
                </c:pt>
                <c:pt idx="384">
                  <c:v>8.9999999999999998E-4</c:v>
                </c:pt>
                <c:pt idx="385">
                  <c:v>5.3E-3</c:v>
                </c:pt>
                <c:pt idx="386">
                  <c:v>7.9000000000000008E-3</c:v>
                </c:pt>
                <c:pt idx="387">
                  <c:v>7.4999999999999997E-3</c:v>
                </c:pt>
                <c:pt idx="388">
                  <c:v>1.9E-3</c:v>
                </c:pt>
                <c:pt idx="389">
                  <c:v>1.8E-3</c:v>
                </c:pt>
                <c:pt idx="390">
                  <c:v>6.9999999999999999E-4</c:v>
                </c:pt>
                <c:pt idx="391">
                  <c:v>1.2999999999999999E-3</c:v>
                </c:pt>
                <c:pt idx="392">
                  <c:v>1.1000000000000001E-3</c:v>
                </c:pt>
                <c:pt idx="393">
                  <c:v>8.9999999999999998E-4</c:v>
                </c:pt>
                <c:pt idx="394">
                  <c:v>8.9999999999999998E-4</c:v>
                </c:pt>
                <c:pt idx="395">
                  <c:v>1.1999999999999999E-3</c:v>
                </c:pt>
                <c:pt idx="396">
                  <c:v>6.4999999999999997E-3</c:v>
                </c:pt>
                <c:pt idx="397">
                  <c:v>2.3E-2</c:v>
                </c:pt>
                <c:pt idx="398">
                  <c:v>7.4000000000000003E-3</c:v>
                </c:pt>
                <c:pt idx="399">
                  <c:v>8.9999999999999998E-4</c:v>
                </c:pt>
                <c:pt idx="400">
                  <c:v>6.7000000000000002E-3</c:v>
                </c:pt>
                <c:pt idx="401">
                  <c:v>1.9E-3</c:v>
                </c:pt>
                <c:pt idx="402">
                  <c:v>7.3000000000000001E-3</c:v>
                </c:pt>
                <c:pt idx="403">
                  <c:v>1.1999999999999999E-3</c:v>
                </c:pt>
                <c:pt idx="404">
                  <c:v>8.9999999999999998E-4</c:v>
                </c:pt>
                <c:pt idx="405">
                  <c:v>1.9E-3</c:v>
                </c:pt>
                <c:pt idx="406">
                  <c:v>1.72E-2</c:v>
                </c:pt>
                <c:pt idx="407">
                  <c:v>2E-3</c:v>
                </c:pt>
                <c:pt idx="408">
                  <c:v>7.6E-3</c:v>
                </c:pt>
                <c:pt idx="409">
                  <c:v>2.0999999999999999E-3</c:v>
                </c:pt>
                <c:pt idx="410">
                  <c:v>2.0999999999999999E-3</c:v>
                </c:pt>
                <c:pt idx="411">
                  <c:v>5.0000000000000001E-3</c:v>
                </c:pt>
                <c:pt idx="412">
                  <c:v>1.6999999999999999E-3</c:v>
                </c:pt>
                <c:pt idx="413">
                  <c:v>6.6E-3</c:v>
                </c:pt>
                <c:pt idx="414">
                  <c:v>8.9999999999999998E-4</c:v>
                </c:pt>
                <c:pt idx="415">
                  <c:v>8.9999999999999998E-4</c:v>
                </c:pt>
                <c:pt idx="416">
                  <c:v>6.8999999999999999E-3</c:v>
                </c:pt>
                <c:pt idx="417">
                  <c:v>6.6E-3</c:v>
                </c:pt>
                <c:pt idx="418">
                  <c:v>1.9E-3</c:v>
                </c:pt>
                <c:pt idx="419">
                  <c:v>2.2200000000000001E-2</c:v>
                </c:pt>
                <c:pt idx="420">
                  <c:v>5.4999999999999997E-3</c:v>
                </c:pt>
                <c:pt idx="421">
                  <c:v>1.3100000000000001E-2</c:v>
                </c:pt>
                <c:pt idx="422">
                  <c:v>1.4E-3</c:v>
                </c:pt>
                <c:pt idx="423">
                  <c:v>8.6999999999999994E-3</c:v>
                </c:pt>
                <c:pt idx="424">
                  <c:v>4.4999999999999997E-3</c:v>
                </c:pt>
                <c:pt idx="425">
                  <c:v>4.1000000000000003E-3</c:v>
                </c:pt>
                <c:pt idx="426">
                  <c:v>1.6799999999999999E-2</c:v>
                </c:pt>
                <c:pt idx="427">
                  <c:v>3.3999999999999998E-3</c:v>
                </c:pt>
                <c:pt idx="428">
                  <c:v>3.3999999999999998E-3</c:v>
                </c:pt>
                <c:pt idx="429">
                  <c:v>6.7000000000000002E-3</c:v>
                </c:pt>
                <c:pt idx="430">
                  <c:v>4.5999999999999999E-3</c:v>
                </c:pt>
                <c:pt idx="431">
                  <c:v>3.7000000000000002E-3</c:v>
                </c:pt>
                <c:pt idx="432">
                  <c:v>7.1000000000000004E-3</c:v>
                </c:pt>
                <c:pt idx="433">
                  <c:v>2.5999999999999999E-3</c:v>
                </c:pt>
                <c:pt idx="434">
                  <c:v>1.4E-3</c:v>
                </c:pt>
                <c:pt idx="435">
                  <c:v>8.2000000000000007E-3</c:v>
                </c:pt>
                <c:pt idx="436">
                  <c:v>2.1700000000000001E-2</c:v>
                </c:pt>
                <c:pt idx="437">
                  <c:v>6.4000000000000003E-3</c:v>
                </c:pt>
                <c:pt idx="438">
                  <c:v>4.1000000000000003E-3</c:v>
                </c:pt>
                <c:pt idx="439">
                  <c:v>4.7999999999999996E-3</c:v>
                </c:pt>
                <c:pt idx="440">
                  <c:v>8.9999999999999998E-4</c:v>
                </c:pt>
                <c:pt idx="441">
                  <c:v>6.1999999999999998E-3</c:v>
                </c:pt>
                <c:pt idx="442">
                  <c:v>4.4999999999999997E-3</c:v>
                </c:pt>
                <c:pt idx="443">
                  <c:v>3.0999999999999999E-3</c:v>
                </c:pt>
                <c:pt idx="444">
                  <c:v>8.8000000000000005E-3</c:v>
                </c:pt>
                <c:pt idx="445">
                  <c:v>8.9999999999999998E-4</c:v>
                </c:pt>
                <c:pt idx="446">
                  <c:v>2E-3</c:v>
                </c:pt>
                <c:pt idx="447">
                  <c:v>7.7000000000000002E-3</c:v>
                </c:pt>
                <c:pt idx="448">
                  <c:v>5.7000000000000002E-3</c:v>
                </c:pt>
                <c:pt idx="449">
                  <c:v>7.6E-3</c:v>
                </c:pt>
                <c:pt idx="450">
                  <c:v>1.2999999999999999E-3</c:v>
                </c:pt>
                <c:pt idx="451">
                  <c:v>9.1000000000000004E-3</c:v>
                </c:pt>
                <c:pt idx="452">
                  <c:v>4.4999999999999997E-3</c:v>
                </c:pt>
                <c:pt idx="453">
                  <c:v>1.5E-3</c:v>
                </c:pt>
                <c:pt idx="454">
                  <c:v>2.7000000000000001E-3</c:v>
                </c:pt>
                <c:pt idx="455">
                  <c:v>1.17E-2</c:v>
                </c:pt>
                <c:pt idx="456">
                  <c:v>4.7999999999999996E-3</c:v>
                </c:pt>
                <c:pt idx="457">
                  <c:v>1.9E-3</c:v>
                </c:pt>
                <c:pt idx="458">
                  <c:v>1.5299999999999999E-2</c:v>
                </c:pt>
                <c:pt idx="459">
                  <c:v>8.0000000000000002E-3</c:v>
                </c:pt>
                <c:pt idx="460">
                  <c:v>2.5000000000000001E-3</c:v>
                </c:pt>
                <c:pt idx="461">
                  <c:v>2.2000000000000001E-3</c:v>
                </c:pt>
                <c:pt idx="462">
                  <c:v>5.7000000000000002E-3</c:v>
                </c:pt>
                <c:pt idx="463">
                  <c:v>2.3999999999999998E-3</c:v>
                </c:pt>
                <c:pt idx="464">
                  <c:v>3.8999999999999998E-3</c:v>
                </c:pt>
                <c:pt idx="465">
                  <c:v>1.6000000000000001E-3</c:v>
                </c:pt>
                <c:pt idx="466">
                  <c:v>1.01E-2</c:v>
                </c:pt>
                <c:pt idx="467">
                  <c:v>1.41E-2</c:v>
                </c:pt>
                <c:pt idx="468">
                  <c:v>1.43E-2</c:v>
                </c:pt>
                <c:pt idx="469">
                  <c:v>4.0000000000000001E-3</c:v>
                </c:pt>
                <c:pt idx="470">
                  <c:v>8.2000000000000007E-3</c:v>
                </c:pt>
                <c:pt idx="471">
                  <c:v>1.24E-2</c:v>
                </c:pt>
                <c:pt idx="472">
                  <c:v>1.09E-2</c:v>
                </c:pt>
                <c:pt idx="473">
                  <c:v>8.6999999999999994E-3</c:v>
                </c:pt>
                <c:pt idx="474">
                  <c:v>9.9000000000000008E-3</c:v>
                </c:pt>
                <c:pt idx="475">
                  <c:v>3.5999999999999999E-3</c:v>
                </c:pt>
                <c:pt idx="476">
                  <c:v>7.9000000000000008E-3</c:v>
                </c:pt>
                <c:pt idx="477">
                  <c:v>3.2000000000000002E-3</c:v>
                </c:pt>
                <c:pt idx="478">
                  <c:v>3.0000000000000001E-3</c:v>
                </c:pt>
                <c:pt idx="479">
                  <c:v>2.8E-3</c:v>
                </c:pt>
                <c:pt idx="480">
                  <c:v>1.2999999999999999E-2</c:v>
                </c:pt>
                <c:pt idx="481">
                  <c:v>4.7000000000000002E-3</c:v>
                </c:pt>
                <c:pt idx="482">
                  <c:v>1.5E-3</c:v>
                </c:pt>
                <c:pt idx="483">
                  <c:v>6.7000000000000002E-3</c:v>
                </c:pt>
                <c:pt idx="484">
                  <c:v>8.9999999999999998E-4</c:v>
                </c:pt>
                <c:pt idx="485">
                  <c:v>8.9999999999999998E-4</c:v>
                </c:pt>
                <c:pt idx="486">
                  <c:v>1.8E-3</c:v>
                </c:pt>
                <c:pt idx="487">
                  <c:v>8.9999999999999998E-4</c:v>
                </c:pt>
                <c:pt idx="488">
                  <c:v>4.1999999999999997E-3</c:v>
                </c:pt>
                <c:pt idx="489">
                  <c:v>8.9999999999999998E-4</c:v>
                </c:pt>
                <c:pt idx="490">
                  <c:v>1.4E-3</c:v>
                </c:pt>
                <c:pt idx="491">
                  <c:v>4.8999999999999998E-3</c:v>
                </c:pt>
                <c:pt idx="492">
                  <c:v>3.5000000000000001E-3</c:v>
                </c:pt>
                <c:pt idx="493">
                  <c:v>8.9999999999999998E-4</c:v>
                </c:pt>
                <c:pt idx="494">
                  <c:v>1.4E-3</c:v>
                </c:pt>
                <c:pt idx="495">
                  <c:v>5.1999999999999998E-3</c:v>
                </c:pt>
                <c:pt idx="496">
                  <c:v>2E-3</c:v>
                </c:pt>
                <c:pt idx="497">
                  <c:v>1.1599999999999999E-2</c:v>
                </c:pt>
                <c:pt idx="498">
                  <c:v>8.9999999999999998E-4</c:v>
                </c:pt>
                <c:pt idx="499">
                  <c:v>3.0000000000000001E-3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09-4E28-BDB1-6E41294CED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7486608"/>
        <c:axId val="1969552640"/>
      </c:lineChart>
      <c:catAx>
        <c:axId val="198748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9552640"/>
        <c:crosses val="autoZero"/>
        <c:auto val="1"/>
        <c:lblAlgn val="ctr"/>
        <c:lblOffset val="100"/>
        <c:noMultiLvlLbl val="0"/>
      </c:catAx>
      <c:valAx>
        <c:axId val="196955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7486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Voice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[delay.xlsx]Sheet3!$O$2:$O$501</c:f>
              <c:numCache>
                <c:formatCode>General</c:formatCode>
                <c:ptCount val="500"/>
                <c:pt idx="0">
                  <c:v>2.2000000000000001E-3</c:v>
                </c:pt>
                <c:pt idx="1">
                  <c:v>7.1000000000000004E-3</c:v>
                </c:pt>
                <c:pt idx="2">
                  <c:v>7.4999999999999997E-3</c:v>
                </c:pt>
                <c:pt idx="3">
                  <c:v>5.8999999999999999E-3</c:v>
                </c:pt>
                <c:pt idx="4">
                  <c:v>3.5999999999999999E-3</c:v>
                </c:pt>
                <c:pt idx="5">
                  <c:v>2.3E-3</c:v>
                </c:pt>
                <c:pt idx="6">
                  <c:v>9.2999999999999992E-3</c:v>
                </c:pt>
                <c:pt idx="7">
                  <c:v>2.7000000000000001E-3</c:v>
                </c:pt>
                <c:pt idx="8">
                  <c:v>1.6999999999999999E-3</c:v>
                </c:pt>
                <c:pt idx="9">
                  <c:v>4.7999999999999996E-3</c:v>
                </c:pt>
                <c:pt idx="10">
                  <c:v>3.0000000000000001E-3</c:v>
                </c:pt>
                <c:pt idx="11">
                  <c:v>2.3999999999999998E-3</c:v>
                </c:pt>
                <c:pt idx="12">
                  <c:v>3.5999999999999999E-3</c:v>
                </c:pt>
                <c:pt idx="13">
                  <c:v>1.6000000000000001E-3</c:v>
                </c:pt>
                <c:pt idx="14">
                  <c:v>1.6999999999999999E-3</c:v>
                </c:pt>
                <c:pt idx="15">
                  <c:v>1.8E-3</c:v>
                </c:pt>
                <c:pt idx="16">
                  <c:v>1.6000000000000001E-3</c:v>
                </c:pt>
                <c:pt idx="17">
                  <c:v>3.5000000000000001E-3</c:v>
                </c:pt>
                <c:pt idx="18">
                  <c:v>6.0000000000000001E-3</c:v>
                </c:pt>
                <c:pt idx="19">
                  <c:v>3.7000000000000002E-3</c:v>
                </c:pt>
                <c:pt idx="20">
                  <c:v>2.8E-3</c:v>
                </c:pt>
                <c:pt idx="21">
                  <c:v>2.3999999999999998E-3</c:v>
                </c:pt>
                <c:pt idx="22">
                  <c:v>1.6000000000000001E-3</c:v>
                </c:pt>
                <c:pt idx="23">
                  <c:v>7.3000000000000001E-3</c:v>
                </c:pt>
                <c:pt idx="24">
                  <c:v>5.7000000000000002E-3</c:v>
                </c:pt>
                <c:pt idx="25">
                  <c:v>2.5999999999999999E-3</c:v>
                </c:pt>
                <c:pt idx="26">
                  <c:v>3.0999999999999999E-3</c:v>
                </c:pt>
                <c:pt idx="27">
                  <c:v>1.8E-3</c:v>
                </c:pt>
                <c:pt idx="28">
                  <c:v>1.04E-2</c:v>
                </c:pt>
                <c:pt idx="29">
                  <c:v>5.5999999999999999E-3</c:v>
                </c:pt>
                <c:pt idx="30">
                  <c:v>5.1000000000000004E-3</c:v>
                </c:pt>
                <c:pt idx="31">
                  <c:v>2.0999999999999999E-3</c:v>
                </c:pt>
                <c:pt idx="32">
                  <c:v>4.4999999999999997E-3</c:v>
                </c:pt>
                <c:pt idx="33">
                  <c:v>1.6000000000000001E-3</c:v>
                </c:pt>
                <c:pt idx="34">
                  <c:v>4.0000000000000001E-3</c:v>
                </c:pt>
                <c:pt idx="35">
                  <c:v>6.9999999999999999E-4</c:v>
                </c:pt>
                <c:pt idx="36">
                  <c:v>8.6999999999999994E-3</c:v>
                </c:pt>
                <c:pt idx="37">
                  <c:v>9.5999999999999992E-3</c:v>
                </c:pt>
                <c:pt idx="38">
                  <c:v>2.8E-3</c:v>
                </c:pt>
                <c:pt idx="39">
                  <c:v>3.2000000000000002E-3</c:v>
                </c:pt>
                <c:pt idx="40">
                  <c:v>2.2000000000000001E-3</c:v>
                </c:pt>
                <c:pt idx="41">
                  <c:v>3.5000000000000001E-3</c:v>
                </c:pt>
                <c:pt idx="42">
                  <c:v>4.7999999999999996E-3</c:v>
                </c:pt>
                <c:pt idx="43">
                  <c:v>8.0000000000000004E-4</c:v>
                </c:pt>
                <c:pt idx="44">
                  <c:v>8.9999999999999998E-4</c:v>
                </c:pt>
                <c:pt idx="45">
                  <c:v>8.0000000000000004E-4</c:v>
                </c:pt>
                <c:pt idx="46">
                  <c:v>4.4999999999999997E-3</c:v>
                </c:pt>
                <c:pt idx="47">
                  <c:v>1.1999999999999999E-3</c:v>
                </c:pt>
                <c:pt idx="48">
                  <c:v>8.9999999999999998E-4</c:v>
                </c:pt>
                <c:pt idx="49">
                  <c:v>1.5E-3</c:v>
                </c:pt>
                <c:pt idx="50">
                  <c:v>8.9999999999999998E-4</c:v>
                </c:pt>
                <c:pt idx="51">
                  <c:v>8.0000000000000004E-4</c:v>
                </c:pt>
                <c:pt idx="52">
                  <c:v>8.9999999999999998E-4</c:v>
                </c:pt>
                <c:pt idx="53">
                  <c:v>8.0000000000000004E-4</c:v>
                </c:pt>
                <c:pt idx="54">
                  <c:v>8.0000000000000004E-4</c:v>
                </c:pt>
                <c:pt idx="55">
                  <c:v>8.0000000000000004E-4</c:v>
                </c:pt>
                <c:pt idx="56">
                  <c:v>8.9999999999999998E-4</c:v>
                </c:pt>
                <c:pt idx="57">
                  <c:v>1.2500000000000001E-2</c:v>
                </c:pt>
                <c:pt idx="58">
                  <c:v>2E-3</c:v>
                </c:pt>
                <c:pt idx="59">
                  <c:v>2.2000000000000001E-3</c:v>
                </c:pt>
                <c:pt idx="60">
                  <c:v>4.7000000000000002E-3</c:v>
                </c:pt>
                <c:pt idx="61">
                  <c:v>4.1000000000000003E-3</c:v>
                </c:pt>
                <c:pt idx="62">
                  <c:v>8.8000000000000005E-3</c:v>
                </c:pt>
                <c:pt idx="63">
                  <c:v>3.3999999999999998E-3</c:v>
                </c:pt>
                <c:pt idx="64">
                  <c:v>4.5999999999999999E-3</c:v>
                </c:pt>
                <c:pt idx="65">
                  <c:v>2.3999999999999998E-3</c:v>
                </c:pt>
                <c:pt idx="66">
                  <c:v>3.0000000000000001E-3</c:v>
                </c:pt>
                <c:pt idx="67">
                  <c:v>2.5000000000000001E-3</c:v>
                </c:pt>
                <c:pt idx="68">
                  <c:v>5.8999999999999999E-3</c:v>
                </c:pt>
                <c:pt idx="69">
                  <c:v>5.7000000000000002E-3</c:v>
                </c:pt>
                <c:pt idx="70">
                  <c:v>8.2000000000000007E-3</c:v>
                </c:pt>
                <c:pt idx="71">
                  <c:v>2.2000000000000001E-3</c:v>
                </c:pt>
                <c:pt idx="72">
                  <c:v>2.3999999999999998E-3</c:v>
                </c:pt>
                <c:pt idx="73">
                  <c:v>8.0000000000000004E-4</c:v>
                </c:pt>
                <c:pt idx="74">
                  <c:v>8.0000000000000004E-4</c:v>
                </c:pt>
                <c:pt idx="75">
                  <c:v>8.0000000000000004E-4</c:v>
                </c:pt>
                <c:pt idx="76">
                  <c:v>8.0000000000000004E-4</c:v>
                </c:pt>
                <c:pt idx="77">
                  <c:v>8.0000000000000004E-4</c:v>
                </c:pt>
                <c:pt idx="78">
                  <c:v>6.8999999999999999E-3</c:v>
                </c:pt>
                <c:pt idx="79">
                  <c:v>1.1999999999999999E-3</c:v>
                </c:pt>
                <c:pt idx="80">
                  <c:v>8.0000000000000004E-4</c:v>
                </c:pt>
                <c:pt idx="81">
                  <c:v>7.1000000000000004E-3</c:v>
                </c:pt>
                <c:pt idx="82">
                  <c:v>2.5999999999999999E-3</c:v>
                </c:pt>
                <c:pt idx="83">
                  <c:v>8.0000000000000004E-4</c:v>
                </c:pt>
                <c:pt idx="84">
                  <c:v>8.0000000000000004E-4</c:v>
                </c:pt>
                <c:pt idx="85">
                  <c:v>8.9999999999999998E-4</c:v>
                </c:pt>
                <c:pt idx="86">
                  <c:v>9.2999999999999992E-3</c:v>
                </c:pt>
                <c:pt idx="87">
                  <c:v>7.6E-3</c:v>
                </c:pt>
                <c:pt idx="88">
                  <c:v>4.5999999999999999E-3</c:v>
                </c:pt>
                <c:pt idx="89">
                  <c:v>2.5999999999999999E-3</c:v>
                </c:pt>
                <c:pt idx="90">
                  <c:v>2.0999999999999999E-3</c:v>
                </c:pt>
                <c:pt idx="91">
                  <c:v>3.0000000000000001E-3</c:v>
                </c:pt>
                <c:pt idx="92">
                  <c:v>5.4999999999999997E-3</c:v>
                </c:pt>
                <c:pt idx="93">
                  <c:v>8.9999999999999998E-4</c:v>
                </c:pt>
                <c:pt idx="94">
                  <c:v>4.8999999999999998E-3</c:v>
                </c:pt>
                <c:pt idx="95">
                  <c:v>1.1999999999999999E-3</c:v>
                </c:pt>
                <c:pt idx="96">
                  <c:v>1.1999999999999999E-3</c:v>
                </c:pt>
                <c:pt idx="97">
                  <c:v>6.7999999999999996E-3</c:v>
                </c:pt>
                <c:pt idx="98">
                  <c:v>1.6000000000000001E-3</c:v>
                </c:pt>
                <c:pt idx="99">
                  <c:v>1E-3</c:v>
                </c:pt>
                <c:pt idx="100">
                  <c:v>2.8999999999999998E-3</c:v>
                </c:pt>
                <c:pt idx="101">
                  <c:v>8.0000000000000004E-4</c:v>
                </c:pt>
                <c:pt idx="102">
                  <c:v>8.0000000000000004E-4</c:v>
                </c:pt>
                <c:pt idx="103">
                  <c:v>6.1000000000000004E-3</c:v>
                </c:pt>
                <c:pt idx="104">
                  <c:v>8.0000000000000004E-4</c:v>
                </c:pt>
                <c:pt idx="105">
                  <c:v>3.5000000000000001E-3</c:v>
                </c:pt>
                <c:pt idx="106">
                  <c:v>6.9999999999999999E-4</c:v>
                </c:pt>
                <c:pt idx="107">
                  <c:v>8.0000000000000004E-4</c:v>
                </c:pt>
                <c:pt idx="108">
                  <c:v>8.0000000000000004E-4</c:v>
                </c:pt>
                <c:pt idx="109">
                  <c:v>8.0000000000000004E-4</c:v>
                </c:pt>
                <c:pt idx="110">
                  <c:v>8.0000000000000004E-4</c:v>
                </c:pt>
                <c:pt idx="111">
                  <c:v>8.0000000000000004E-4</c:v>
                </c:pt>
                <c:pt idx="112">
                  <c:v>1.1999999999999999E-3</c:v>
                </c:pt>
                <c:pt idx="113">
                  <c:v>1.2999999999999999E-3</c:v>
                </c:pt>
                <c:pt idx="114">
                  <c:v>1.5E-3</c:v>
                </c:pt>
                <c:pt idx="115">
                  <c:v>8.9999999999999998E-4</c:v>
                </c:pt>
                <c:pt idx="116">
                  <c:v>8.9999999999999998E-4</c:v>
                </c:pt>
                <c:pt idx="117">
                  <c:v>8.0000000000000004E-4</c:v>
                </c:pt>
                <c:pt idx="118">
                  <c:v>1.6999999999999999E-3</c:v>
                </c:pt>
                <c:pt idx="119">
                  <c:v>8.9999999999999998E-4</c:v>
                </c:pt>
                <c:pt idx="120">
                  <c:v>3.0999999999999999E-3</c:v>
                </c:pt>
                <c:pt idx="121">
                  <c:v>8.0000000000000004E-4</c:v>
                </c:pt>
                <c:pt idx="122">
                  <c:v>1.1000000000000001E-3</c:v>
                </c:pt>
                <c:pt idx="123">
                  <c:v>4.7000000000000002E-3</c:v>
                </c:pt>
                <c:pt idx="124">
                  <c:v>8.0000000000000004E-4</c:v>
                </c:pt>
                <c:pt idx="125">
                  <c:v>8.0000000000000004E-4</c:v>
                </c:pt>
                <c:pt idx="126">
                  <c:v>8.0000000000000004E-4</c:v>
                </c:pt>
                <c:pt idx="127">
                  <c:v>6.9999999999999999E-4</c:v>
                </c:pt>
                <c:pt idx="128">
                  <c:v>1.6999999999999999E-3</c:v>
                </c:pt>
                <c:pt idx="129">
                  <c:v>8.0000000000000004E-4</c:v>
                </c:pt>
                <c:pt idx="130">
                  <c:v>1.03E-2</c:v>
                </c:pt>
                <c:pt idx="131">
                  <c:v>2.8999999999999998E-3</c:v>
                </c:pt>
                <c:pt idx="132">
                  <c:v>8.9999999999999998E-4</c:v>
                </c:pt>
                <c:pt idx="133">
                  <c:v>8.9999999999999998E-4</c:v>
                </c:pt>
                <c:pt idx="134">
                  <c:v>8.0000000000000004E-4</c:v>
                </c:pt>
                <c:pt idx="135">
                  <c:v>3.0000000000000001E-3</c:v>
                </c:pt>
                <c:pt idx="136">
                  <c:v>8.0000000000000004E-4</c:v>
                </c:pt>
                <c:pt idx="137">
                  <c:v>8.0000000000000004E-4</c:v>
                </c:pt>
                <c:pt idx="138">
                  <c:v>8.0000000000000004E-4</c:v>
                </c:pt>
                <c:pt idx="139">
                  <c:v>8.9999999999999998E-4</c:v>
                </c:pt>
                <c:pt idx="140">
                  <c:v>1E-3</c:v>
                </c:pt>
                <c:pt idx="141">
                  <c:v>4.8999999999999998E-3</c:v>
                </c:pt>
                <c:pt idx="142">
                  <c:v>8.0000000000000004E-4</c:v>
                </c:pt>
                <c:pt idx="143">
                  <c:v>8.0000000000000004E-4</c:v>
                </c:pt>
                <c:pt idx="144">
                  <c:v>8.0000000000000004E-4</c:v>
                </c:pt>
                <c:pt idx="145">
                  <c:v>1.6000000000000001E-3</c:v>
                </c:pt>
                <c:pt idx="146">
                  <c:v>1.6500000000000001E-2</c:v>
                </c:pt>
                <c:pt idx="147">
                  <c:v>8.0000000000000004E-4</c:v>
                </c:pt>
                <c:pt idx="148">
                  <c:v>8.0000000000000004E-4</c:v>
                </c:pt>
                <c:pt idx="149">
                  <c:v>8.9999999999999998E-4</c:v>
                </c:pt>
                <c:pt idx="150">
                  <c:v>8.0000000000000004E-4</c:v>
                </c:pt>
                <c:pt idx="151">
                  <c:v>8.0000000000000004E-4</c:v>
                </c:pt>
                <c:pt idx="152">
                  <c:v>8.0000000000000004E-4</c:v>
                </c:pt>
                <c:pt idx="153">
                  <c:v>8.0000000000000004E-4</c:v>
                </c:pt>
                <c:pt idx="154">
                  <c:v>5.5999999999999999E-3</c:v>
                </c:pt>
                <c:pt idx="155">
                  <c:v>3.0000000000000001E-3</c:v>
                </c:pt>
                <c:pt idx="156">
                  <c:v>1.6999999999999999E-3</c:v>
                </c:pt>
                <c:pt idx="157">
                  <c:v>1.1000000000000001E-3</c:v>
                </c:pt>
                <c:pt idx="158">
                  <c:v>8.6E-3</c:v>
                </c:pt>
                <c:pt idx="159">
                  <c:v>8.8999999999999999E-3</c:v>
                </c:pt>
                <c:pt idx="160">
                  <c:v>2.8999999999999998E-3</c:v>
                </c:pt>
                <c:pt idx="161">
                  <c:v>2.3999999999999998E-3</c:v>
                </c:pt>
                <c:pt idx="162">
                  <c:v>1.6000000000000001E-3</c:v>
                </c:pt>
                <c:pt idx="163">
                  <c:v>4.3E-3</c:v>
                </c:pt>
                <c:pt idx="164">
                  <c:v>6.4000000000000003E-3</c:v>
                </c:pt>
                <c:pt idx="165">
                  <c:v>2.2000000000000001E-3</c:v>
                </c:pt>
                <c:pt idx="166">
                  <c:v>8.9999999999999998E-4</c:v>
                </c:pt>
                <c:pt idx="167">
                  <c:v>1.4E-3</c:v>
                </c:pt>
                <c:pt idx="168">
                  <c:v>8.9999999999999998E-4</c:v>
                </c:pt>
                <c:pt idx="169">
                  <c:v>2.3999999999999998E-3</c:v>
                </c:pt>
                <c:pt idx="170">
                  <c:v>2.8E-3</c:v>
                </c:pt>
                <c:pt idx="171">
                  <c:v>8.0000000000000004E-4</c:v>
                </c:pt>
                <c:pt idx="172">
                  <c:v>1.1000000000000001E-3</c:v>
                </c:pt>
                <c:pt idx="173">
                  <c:v>3.0000000000000001E-3</c:v>
                </c:pt>
                <c:pt idx="174">
                  <c:v>7.6E-3</c:v>
                </c:pt>
                <c:pt idx="175">
                  <c:v>1.1999999999999999E-3</c:v>
                </c:pt>
                <c:pt idx="176">
                  <c:v>7.7999999999999996E-3</c:v>
                </c:pt>
                <c:pt idx="177">
                  <c:v>8.0000000000000004E-4</c:v>
                </c:pt>
                <c:pt idx="178">
                  <c:v>2.2000000000000001E-3</c:v>
                </c:pt>
                <c:pt idx="179">
                  <c:v>3.5000000000000001E-3</c:v>
                </c:pt>
                <c:pt idx="180">
                  <c:v>8.0000000000000004E-4</c:v>
                </c:pt>
                <c:pt idx="181">
                  <c:v>1.5E-3</c:v>
                </c:pt>
                <c:pt idx="182">
                  <c:v>4.1000000000000003E-3</c:v>
                </c:pt>
                <c:pt idx="183">
                  <c:v>8.0000000000000004E-4</c:v>
                </c:pt>
                <c:pt idx="184">
                  <c:v>1.4E-3</c:v>
                </c:pt>
                <c:pt idx="185">
                  <c:v>6.8999999999999999E-3</c:v>
                </c:pt>
                <c:pt idx="186">
                  <c:v>1.46E-2</c:v>
                </c:pt>
                <c:pt idx="187">
                  <c:v>1E-3</c:v>
                </c:pt>
                <c:pt idx="188">
                  <c:v>4.3E-3</c:v>
                </c:pt>
                <c:pt idx="189">
                  <c:v>3.8999999999999998E-3</c:v>
                </c:pt>
                <c:pt idx="190">
                  <c:v>4.0000000000000001E-3</c:v>
                </c:pt>
                <c:pt idx="191">
                  <c:v>6.8999999999999999E-3</c:v>
                </c:pt>
                <c:pt idx="192">
                  <c:v>1.11E-2</c:v>
                </c:pt>
                <c:pt idx="193">
                  <c:v>4.7999999999999996E-3</c:v>
                </c:pt>
                <c:pt idx="194">
                  <c:v>2.3E-3</c:v>
                </c:pt>
                <c:pt idx="195">
                  <c:v>6.7999999999999996E-3</c:v>
                </c:pt>
                <c:pt idx="196">
                  <c:v>1.2999999999999999E-3</c:v>
                </c:pt>
                <c:pt idx="197">
                  <c:v>6.4999999999999997E-3</c:v>
                </c:pt>
                <c:pt idx="198">
                  <c:v>1.6999999999999999E-3</c:v>
                </c:pt>
                <c:pt idx="199">
                  <c:v>7.6E-3</c:v>
                </c:pt>
                <c:pt idx="200">
                  <c:v>3.5999999999999999E-3</c:v>
                </c:pt>
                <c:pt idx="201">
                  <c:v>8.6E-3</c:v>
                </c:pt>
                <c:pt idx="202">
                  <c:v>2.2100000000000002E-2</c:v>
                </c:pt>
                <c:pt idx="203">
                  <c:v>3.0999999999999999E-3</c:v>
                </c:pt>
                <c:pt idx="204">
                  <c:v>3.2000000000000002E-3</c:v>
                </c:pt>
                <c:pt idx="205">
                  <c:v>7.1000000000000004E-3</c:v>
                </c:pt>
                <c:pt idx="206">
                  <c:v>3.3999999999999998E-3</c:v>
                </c:pt>
                <c:pt idx="207">
                  <c:v>2.0999999999999999E-3</c:v>
                </c:pt>
                <c:pt idx="208">
                  <c:v>4.5999999999999999E-3</c:v>
                </c:pt>
                <c:pt idx="209">
                  <c:v>4.4000000000000003E-3</c:v>
                </c:pt>
                <c:pt idx="210">
                  <c:v>1.4200000000000001E-2</c:v>
                </c:pt>
                <c:pt idx="211">
                  <c:v>1.2E-2</c:v>
                </c:pt>
                <c:pt idx="212">
                  <c:v>1.1000000000000001E-3</c:v>
                </c:pt>
                <c:pt idx="213">
                  <c:v>2.7000000000000001E-3</c:v>
                </c:pt>
                <c:pt idx="214">
                  <c:v>5.1000000000000004E-3</c:v>
                </c:pt>
                <c:pt idx="215">
                  <c:v>1.01E-2</c:v>
                </c:pt>
                <c:pt idx="216">
                  <c:v>6.1999999999999998E-3</c:v>
                </c:pt>
                <c:pt idx="217">
                  <c:v>2.5999999999999999E-3</c:v>
                </c:pt>
                <c:pt idx="218">
                  <c:v>4.1999999999999997E-3</c:v>
                </c:pt>
                <c:pt idx="219">
                  <c:v>3.5999999999999999E-3</c:v>
                </c:pt>
                <c:pt idx="220">
                  <c:v>1.1000000000000001E-3</c:v>
                </c:pt>
                <c:pt idx="221">
                  <c:v>1.54E-2</c:v>
                </c:pt>
                <c:pt idx="222">
                  <c:v>8.0000000000000004E-4</c:v>
                </c:pt>
                <c:pt idx="223">
                  <c:v>2.5000000000000001E-3</c:v>
                </c:pt>
                <c:pt idx="224">
                  <c:v>1.1999999999999999E-3</c:v>
                </c:pt>
                <c:pt idx="225">
                  <c:v>1.1000000000000001E-3</c:v>
                </c:pt>
                <c:pt idx="226">
                  <c:v>8.9999999999999998E-4</c:v>
                </c:pt>
                <c:pt idx="227">
                  <c:v>8.9999999999999998E-4</c:v>
                </c:pt>
                <c:pt idx="228">
                  <c:v>2.5000000000000001E-3</c:v>
                </c:pt>
                <c:pt idx="229">
                  <c:v>8.9999999999999998E-4</c:v>
                </c:pt>
                <c:pt idx="230">
                  <c:v>8.0000000000000004E-4</c:v>
                </c:pt>
                <c:pt idx="231">
                  <c:v>1E-3</c:v>
                </c:pt>
                <c:pt idx="232">
                  <c:v>3.5000000000000001E-3</c:v>
                </c:pt>
                <c:pt idx="233">
                  <c:v>8.9999999999999998E-4</c:v>
                </c:pt>
                <c:pt idx="234">
                  <c:v>1.03E-2</c:v>
                </c:pt>
                <c:pt idx="235">
                  <c:v>3.3999999999999998E-3</c:v>
                </c:pt>
                <c:pt idx="236">
                  <c:v>1.5299999999999999E-2</c:v>
                </c:pt>
                <c:pt idx="237">
                  <c:v>1.17E-2</c:v>
                </c:pt>
                <c:pt idx="238">
                  <c:v>4.3E-3</c:v>
                </c:pt>
                <c:pt idx="239">
                  <c:v>8.9999999999999998E-4</c:v>
                </c:pt>
                <c:pt idx="240">
                  <c:v>1.1999999999999999E-3</c:v>
                </c:pt>
                <c:pt idx="241">
                  <c:v>1.8E-3</c:v>
                </c:pt>
                <c:pt idx="242">
                  <c:v>1E-3</c:v>
                </c:pt>
                <c:pt idx="243">
                  <c:v>2.5999999999999999E-3</c:v>
                </c:pt>
                <c:pt idx="244">
                  <c:v>1.1000000000000001E-3</c:v>
                </c:pt>
                <c:pt idx="245">
                  <c:v>1.4E-3</c:v>
                </c:pt>
                <c:pt idx="246">
                  <c:v>3.2000000000000002E-3</c:v>
                </c:pt>
                <c:pt idx="247">
                  <c:v>1.8E-3</c:v>
                </c:pt>
                <c:pt idx="248">
                  <c:v>1.2999999999999999E-3</c:v>
                </c:pt>
                <c:pt idx="249">
                  <c:v>1E-3</c:v>
                </c:pt>
                <c:pt idx="250">
                  <c:v>8.9999999999999998E-4</c:v>
                </c:pt>
                <c:pt idx="251">
                  <c:v>1.1999999999999999E-3</c:v>
                </c:pt>
                <c:pt idx="252">
                  <c:v>1E-3</c:v>
                </c:pt>
                <c:pt idx="253">
                  <c:v>3.5999999999999999E-3</c:v>
                </c:pt>
                <c:pt idx="254">
                  <c:v>3.3999999999999998E-3</c:v>
                </c:pt>
                <c:pt idx="255">
                  <c:v>2.0999999999999999E-3</c:v>
                </c:pt>
                <c:pt idx="256">
                  <c:v>1.9E-3</c:v>
                </c:pt>
                <c:pt idx="257">
                  <c:v>8.9999999999999993E-3</c:v>
                </c:pt>
                <c:pt idx="258">
                  <c:v>3.2000000000000002E-3</c:v>
                </c:pt>
                <c:pt idx="259">
                  <c:v>1.2699999999999999E-2</c:v>
                </c:pt>
                <c:pt idx="260">
                  <c:v>4.0000000000000001E-3</c:v>
                </c:pt>
                <c:pt idx="261">
                  <c:v>6.7999999999999996E-3</c:v>
                </c:pt>
                <c:pt idx="262">
                  <c:v>2.8E-3</c:v>
                </c:pt>
                <c:pt idx="263">
                  <c:v>1.03E-2</c:v>
                </c:pt>
                <c:pt idx="264">
                  <c:v>1.1000000000000001E-3</c:v>
                </c:pt>
                <c:pt idx="265">
                  <c:v>2.2000000000000001E-3</c:v>
                </c:pt>
                <c:pt idx="266">
                  <c:v>8.9999999999999998E-4</c:v>
                </c:pt>
                <c:pt idx="267">
                  <c:v>2.5999999999999999E-3</c:v>
                </c:pt>
                <c:pt idx="268">
                  <c:v>8.9999999999999998E-4</c:v>
                </c:pt>
                <c:pt idx="269">
                  <c:v>8.9999999999999998E-4</c:v>
                </c:pt>
                <c:pt idx="270">
                  <c:v>8.9999999999999998E-4</c:v>
                </c:pt>
                <c:pt idx="271">
                  <c:v>1.5E-3</c:v>
                </c:pt>
                <c:pt idx="272">
                  <c:v>8.9999999999999998E-4</c:v>
                </c:pt>
                <c:pt idx="273">
                  <c:v>8.9999999999999998E-4</c:v>
                </c:pt>
                <c:pt idx="274">
                  <c:v>5.5999999999999999E-3</c:v>
                </c:pt>
                <c:pt idx="275">
                  <c:v>1.5E-3</c:v>
                </c:pt>
                <c:pt idx="276">
                  <c:v>8.9999999999999998E-4</c:v>
                </c:pt>
                <c:pt idx="277">
                  <c:v>1.1000000000000001E-3</c:v>
                </c:pt>
                <c:pt idx="278">
                  <c:v>5.4999999999999997E-3</c:v>
                </c:pt>
                <c:pt idx="279">
                  <c:v>4.4000000000000003E-3</c:v>
                </c:pt>
                <c:pt idx="280">
                  <c:v>1.5100000000000001E-2</c:v>
                </c:pt>
                <c:pt idx="281">
                  <c:v>8.6999999999999994E-3</c:v>
                </c:pt>
                <c:pt idx="282">
                  <c:v>1.6000000000000001E-3</c:v>
                </c:pt>
                <c:pt idx="283">
                  <c:v>3.3E-3</c:v>
                </c:pt>
                <c:pt idx="284">
                  <c:v>3.8E-3</c:v>
                </c:pt>
                <c:pt idx="285">
                  <c:v>8.9999999999999998E-4</c:v>
                </c:pt>
                <c:pt idx="286">
                  <c:v>4.1000000000000003E-3</c:v>
                </c:pt>
                <c:pt idx="287">
                  <c:v>1.1000000000000001E-3</c:v>
                </c:pt>
                <c:pt idx="288">
                  <c:v>4.4999999999999997E-3</c:v>
                </c:pt>
                <c:pt idx="289">
                  <c:v>1.1999999999999999E-3</c:v>
                </c:pt>
                <c:pt idx="290">
                  <c:v>6.7999999999999996E-3</c:v>
                </c:pt>
                <c:pt idx="291">
                  <c:v>5.3E-3</c:v>
                </c:pt>
                <c:pt idx="292">
                  <c:v>2.7000000000000001E-3</c:v>
                </c:pt>
                <c:pt idx="293">
                  <c:v>7.1000000000000004E-3</c:v>
                </c:pt>
                <c:pt idx="294">
                  <c:v>7.7000000000000002E-3</c:v>
                </c:pt>
                <c:pt idx="295">
                  <c:v>2.5999999999999999E-3</c:v>
                </c:pt>
                <c:pt idx="296">
                  <c:v>1.1999999999999999E-3</c:v>
                </c:pt>
                <c:pt idx="297">
                  <c:v>7.6E-3</c:v>
                </c:pt>
                <c:pt idx="298">
                  <c:v>8.9999999999999998E-4</c:v>
                </c:pt>
                <c:pt idx="299">
                  <c:v>5.4999999999999997E-3</c:v>
                </c:pt>
                <c:pt idx="300">
                  <c:v>3.7000000000000002E-3</c:v>
                </c:pt>
                <c:pt idx="301">
                  <c:v>1.5E-3</c:v>
                </c:pt>
                <c:pt idx="302">
                  <c:v>1.9E-3</c:v>
                </c:pt>
                <c:pt idx="303">
                  <c:v>1E-3</c:v>
                </c:pt>
                <c:pt idx="304">
                  <c:v>8.9999999999999998E-4</c:v>
                </c:pt>
                <c:pt idx="305">
                  <c:v>1.1000000000000001E-3</c:v>
                </c:pt>
                <c:pt idx="306">
                  <c:v>8.9999999999999998E-4</c:v>
                </c:pt>
                <c:pt idx="307">
                  <c:v>8.9999999999999998E-4</c:v>
                </c:pt>
                <c:pt idx="308">
                  <c:v>8.9999999999999998E-4</c:v>
                </c:pt>
                <c:pt idx="309">
                  <c:v>8.9999999999999998E-4</c:v>
                </c:pt>
                <c:pt idx="310">
                  <c:v>6.7999999999999996E-3</c:v>
                </c:pt>
                <c:pt idx="311">
                  <c:v>1E-3</c:v>
                </c:pt>
                <c:pt idx="312">
                  <c:v>1.8E-3</c:v>
                </c:pt>
                <c:pt idx="313">
                  <c:v>3.0999999999999999E-3</c:v>
                </c:pt>
                <c:pt idx="314">
                  <c:v>5.4999999999999997E-3</c:v>
                </c:pt>
                <c:pt idx="315">
                  <c:v>2.3E-3</c:v>
                </c:pt>
                <c:pt idx="316">
                  <c:v>3.0000000000000001E-3</c:v>
                </c:pt>
                <c:pt idx="317">
                  <c:v>4.3E-3</c:v>
                </c:pt>
                <c:pt idx="318">
                  <c:v>5.0000000000000001E-3</c:v>
                </c:pt>
                <c:pt idx="319">
                  <c:v>2.8E-3</c:v>
                </c:pt>
                <c:pt idx="320">
                  <c:v>2.7000000000000001E-3</c:v>
                </c:pt>
                <c:pt idx="321">
                  <c:v>3.8999999999999998E-3</c:v>
                </c:pt>
                <c:pt idx="322">
                  <c:v>4.3E-3</c:v>
                </c:pt>
                <c:pt idx="323">
                  <c:v>1.6000000000000001E-3</c:v>
                </c:pt>
                <c:pt idx="324">
                  <c:v>3.3E-3</c:v>
                </c:pt>
                <c:pt idx="325">
                  <c:v>8.9999999999999998E-4</c:v>
                </c:pt>
                <c:pt idx="326">
                  <c:v>5.7999999999999996E-3</c:v>
                </c:pt>
                <c:pt idx="327">
                  <c:v>2.8E-3</c:v>
                </c:pt>
                <c:pt idx="328">
                  <c:v>3.8999999999999998E-3</c:v>
                </c:pt>
                <c:pt idx="329">
                  <c:v>3.8E-3</c:v>
                </c:pt>
                <c:pt idx="330">
                  <c:v>5.4000000000000003E-3</c:v>
                </c:pt>
                <c:pt idx="331">
                  <c:v>8.9999999999999998E-4</c:v>
                </c:pt>
                <c:pt idx="332">
                  <c:v>8.9999999999999998E-4</c:v>
                </c:pt>
                <c:pt idx="333">
                  <c:v>5.5999999999999999E-3</c:v>
                </c:pt>
                <c:pt idx="334">
                  <c:v>3.8E-3</c:v>
                </c:pt>
                <c:pt idx="335">
                  <c:v>8.9999999999999998E-4</c:v>
                </c:pt>
                <c:pt idx="336">
                  <c:v>1.5E-3</c:v>
                </c:pt>
                <c:pt idx="337">
                  <c:v>2.5999999999999999E-3</c:v>
                </c:pt>
                <c:pt idx="338">
                  <c:v>1.41E-2</c:v>
                </c:pt>
                <c:pt idx="339">
                  <c:v>3.0999999999999999E-3</c:v>
                </c:pt>
                <c:pt idx="340">
                  <c:v>1.1000000000000001E-3</c:v>
                </c:pt>
                <c:pt idx="341">
                  <c:v>1.6999999999999999E-3</c:v>
                </c:pt>
                <c:pt idx="342">
                  <c:v>3.5999999999999999E-3</c:v>
                </c:pt>
                <c:pt idx="343">
                  <c:v>1.6000000000000001E-3</c:v>
                </c:pt>
                <c:pt idx="344">
                  <c:v>1.7299999999999999E-2</c:v>
                </c:pt>
                <c:pt idx="345">
                  <c:v>2.7000000000000001E-3</c:v>
                </c:pt>
                <c:pt idx="346">
                  <c:v>5.4000000000000003E-3</c:v>
                </c:pt>
                <c:pt idx="347">
                  <c:v>1.9E-3</c:v>
                </c:pt>
                <c:pt idx="348">
                  <c:v>1.9E-3</c:v>
                </c:pt>
                <c:pt idx="349">
                  <c:v>5.0000000000000001E-3</c:v>
                </c:pt>
                <c:pt idx="350">
                  <c:v>8.9999999999999998E-4</c:v>
                </c:pt>
                <c:pt idx="351">
                  <c:v>8.9999999999999998E-4</c:v>
                </c:pt>
                <c:pt idx="352">
                  <c:v>1.1000000000000001E-3</c:v>
                </c:pt>
                <c:pt idx="353">
                  <c:v>1.1999999999999999E-3</c:v>
                </c:pt>
                <c:pt idx="354">
                  <c:v>8.9999999999999998E-4</c:v>
                </c:pt>
                <c:pt idx="355">
                  <c:v>1.2999999999999999E-3</c:v>
                </c:pt>
                <c:pt idx="356">
                  <c:v>1.1000000000000001E-3</c:v>
                </c:pt>
                <c:pt idx="357">
                  <c:v>1.1000000000000001E-3</c:v>
                </c:pt>
                <c:pt idx="358">
                  <c:v>8.9999999999999998E-4</c:v>
                </c:pt>
                <c:pt idx="359">
                  <c:v>1.1999999999999999E-3</c:v>
                </c:pt>
                <c:pt idx="360">
                  <c:v>6.0000000000000001E-3</c:v>
                </c:pt>
                <c:pt idx="361">
                  <c:v>1.2999999999999999E-3</c:v>
                </c:pt>
                <c:pt idx="362">
                  <c:v>5.1000000000000004E-3</c:v>
                </c:pt>
                <c:pt idx="363">
                  <c:v>8.6E-3</c:v>
                </c:pt>
                <c:pt idx="364">
                  <c:v>1.2999999999999999E-3</c:v>
                </c:pt>
                <c:pt idx="365">
                  <c:v>3.3E-3</c:v>
                </c:pt>
                <c:pt idx="366">
                  <c:v>6.1999999999999998E-3</c:v>
                </c:pt>
                <c:pt idx="367">
                  <c:v>3.2000000000000002E-3</c:v>
                </c:pt>
                <c:pt idx="368">
                  <c:v>2.1499999999999998E-2</c:v>
                </c:pt>
                <c:pt idx="369">
                  <c:v>8.9999999999999998E-4</c:v>
                </c:pt>
                <c:pt idx="370">
                  <c:v>2.2000000000000001E-3</c:v>
                </c:pt>
                <c:pt idx="371">
                  <c:v>5.5999999999999999E-3</c:v>
                </c:pt>
                <c:pt idx="372">
                  <c:v>1.5E-3</c:v>
                </c:pt>
                <c:pt idx="373">
                  <c:v>4.7000000000000002E-3</c:v>
                </c:pt>
                <c:pt idx="374">
                  <c:v>4.1999999999999997E-3</c:v>
                </c:pt>
                <c:pt idx="375">
                  <c:v>1.6000000000000001E-3</c:v>
                </c:pt>
                <c:pt idx="376">
                  <c:v>2.3E-3</c:v>
                </c:pt>
                <c:pt idx="377">
                  <c:v>5.4000000000000003E-3</c:v>
                </c:pt>
                <c:pt idx="378">
                  <c:v>1.6999999999999999E-3</c:v>
                </c:pt>
                <c:pt idx="379">
                  <c:v>1E-3</c:v>
                </c:pt>
                <c:pt idx="380">
                  <c:v>1E-3</c:v>
                </c:pt>
                <c:pt idx="381">
                  <c:v>8.9999999999999998E-4</c:v>
                </c:pt>
                <c:pt idx="382">
                  <c:v>8.9999999999999998E-4</c:v>
                </c:pt>
                <c:pt idx="383">
                  <c:v>8.9999999999999998E-4</c:v>
                </c:pt>
                <c:pt idx="384">
                  <c:v>1.6999999999999999E-3</c:v>
                </c:pt>
                <c:pt idx="385">
                  <c:v>1.1000000000000001E-3</c:v>
                </c:pt>
                <c:pt idx="386">
                  <c:v>1.1999999999999999E-3</c:v>
                </c:pt>
                <c:pt idx="387">
                  <c:v>1.1999999999999999E-3</c:v>
                </c:pt>
                <c:pt idx="388">
                  <c:v>1.1999999999999999E-3</c:v>
                </c:pt>
                <c:pt idx="389">
                  <c:v>7.0000000000000001E-3</c:v>
                </c:pt>
                <c:pt idx="390">
                  <c:v>1.1000000000000001E-3</c:v>
                </c:pt>
                <c:pt idx="391">
                  <c:v>7.9000000000000008E-3</c:v>
                </c:pt>
                <c:pt idx="392">
                  <c:v>1.1999999999999999E-3</c:v>
                </c:pt>
                <c:pt idx="393">
                  <c:v>6.1999999999999998E-3</c:v>
                </c:pt>
                <c:pt idx="394">
                  <c:v>5.0000000000000001E-3</c:v>
                </c:pt>
                <c:pt idx="395">
                  <c:v>3.0999999999999999E-3</c:v>
                </c:pt>
                <c:pt idx="396">
                  <c:v>4.7999999999999996E-3</c:v>
                </c:pt>
                <c:pt idx="397">
                  <c:v>4.3E-3</c:v>
                </c:pt>
                <c:pt idx="398">
                  <c:v>2E-3</c:v>
                </c:pt>
                <c:pt idx="399">
                  <c:v>7.3000000000000001E-3</c:v>
                </c:pt>
                <c:pt idx="400">
                  <c:v>8.0000000000000002E-3</c:v>
                </c:pt>
                <c:pt idx="401">
                  <c:v>2.2000000000000001E-3</c:v>
                </c:pt>
                <c:pt idx="402">
                  <c:v>1.3100000000000001E-2</c:v>
                </c:pt>
                <c:pt idx="403">
                  <c:v>4.0000000000000001E-3</c:v>
                </c:pt>
                <c:pt idx="404">
                  <c:v>3.5000000000000001E-3</c:v>
                </c:pt>
                <c:pt idx="405">
                  <c:v>3.7000000000000002E-3</c:v>
                </c:pt>
                <c:pt idx="406">
                  <c:v>1.21E-2</c:v>
                </c:pt>
                <c:pt idx="407">
                  <c:v>1.2500000000000001E-2</c:v>
                </c:pt>
                <c:pt idx="408">
                  <c:v>7.0000000000000001E-3</c:v>
                </c:pt>
                <c:pt idx="409">
                  <c:v>9.7999999999999997E-3</c:v>
                </c:pt>
                <c:pt idx="410">
                  <c:v>1.4E-3</c:v>
                </c:pt>
                <c:pt idx="411">
                  <c:v>5.4999999999999997E-3</c:v>
                </c:pt>
                <c:pt idx="412">
                  <c:v>8.3999999999999995E-3</c:v>
                </c:pt>
                <c:pt idx="413">
                  <c:v>4.4999999999999997E-3</c:v>
                </c:pt>
                <c:pt idx="414">
                  <c:v>1.06E-2</c:v>
                </c:pt>
                <c:pt idx="415">
                  <c:v>1.6000000000000001E-3</c:v>
                </c:pt>
                <c:pt idx="416">
                  <c:v>6.3E-3</c:v>
                </c:pt>
                <c:pt idx="417">
                  <c:v>9.4000000000000004E-3</c:v>
                </c:pt>
                <c:pt idx="418">
                  <c:v>7.9000000000000008E-3</c:v>
                </c:pt>
                <c:pt idx="419">
                  <c:v>3.8999999999999998E-3</c:v>
                </c:pt>
                <c:pt idx="420">
                  <c:v>5.1999999999999998E-3</c:v>
                </c:pt>
                <c:pt idx="421">
                  <c:v>7.0000000000000001E-3</c:v>
                </c:pt>
                <c:pt idx="422">
                  <c:v>7.7000000000000002E-3</c:v>
                </c:pt>
                <c:pt idx="423">
                  <c:v>7.4999999999999997E-3</c:v>
                </c:pt>
                <c:pt idx="424">
                  <c:v>6.1999999999999998E-3</c:v>
                </c:pt>
                <c:pt idx="425">
                  <c:v>5.8999999999999999E-3</c:v>
                </c:pt>
                <c:pt idx="426">
                  <c:v>1E-3</c:v>
                </c:pt>
                <c:pt idx="427">
                  <c:v>3.3E-3</c:v>
                </c:pt>
                <c:pt idx="428">
                  <c:v>5.1000000000000004E-3</c:v>
                </c:pt>
                <c:pt idx="429">
                  <c:v>1.9E-3</c:v>
                </c:pt>
                <c:pt idx="430">
                  <c:v>1.9E-3</c:v>
                </c:pt>
                <c:pt idx="431">
                  <c:v>5.5999999999999999E-3</c:v>
                </c:pt>
                <c:pt idx="432">
                  <c:v>1.21E-2</c:v>
                </c:pt>
                <c:pt idx="433">
                  <c:v>7.7999999999999996E-3</c:v>
                </c:pt>
                <c:pt idx="434">
                  <c:v>1.0699999999999999E-2</c:v>
                </c:pt>
                <c:pt idx="435">
                  <c:v>1.01E-2</c:v>
                </c:pt>
                <c:pt idx="436">
                  <c:v>5.8999999999999999E-3</c:v>
                </c:pt>
                <c:pt idx="437">
                  <c:v>1.9E-3</c:v>
                </c:pt>
                <c:pt idx="438">
                  <c:v>3.3E-3</c:v>
                </c:pt>
                <c:pt idx="439">
                  <c:v>5.5999999999999999E-3</c:v>
                </c:pt>
                <c:pt idx="440">
                  <c:v>8.0000000000000002E-3</c:v>
                </c:pt>
                <c:pt idx="441">
                  <c:v>7.4999999999999997E-3</c:v>
                </c:pt>
                <c:pt idx="442">
                  <c:v>1.09E-2</c:v>
                </c:pt>
                <c:pt idx="443">
                  <c:v>9.1000000000000004E-3</c:v>
                </c:pt>
                <c:pt idx="444">
                  <c:v>1.1999999999999999E-3</c:v>
                </c:pt>
                <c:pt idx="445">
                  <c:v>3.3E-3</c:v>
                </c:pt>
                <c:pt idx="446">
                  <c:v>3.2000000000000002E-3</c:v>
                </c:pt>
                <c:pt idx="447">
                  <c:v>2E-3</c:v>
                </c:pt>
                <c:pt idx="448">
                  <c:v>6.0000000000000001E-3</c:v>
                </c:pt>
                <c:pt idx="449">
                  <c:v>4.3E-3</c:v>
                </c:pt>
                <c:pt idx="450">
                  <c:v>6.7000000000000002E-3</c:v>
                </c:pt>
                <c:pt idx="451">
                  <c:v>1.9E-3</c:v>
                </c:pt>
                <c:pt idx="452">
                  <c:v>1.8E-3</c:v>
                </c:pt>
                <c:pt idx="453">
                  <c:v>8.6999999999999994E-3</c:v>
                </c:pt>
                <c:pt idx="454">
                  <c:v>1.1999999999999999E-3</c:v>
                </c:pt>
                <c:pt idx="455">
                  <c:v>7.6E-3</c:v>
                </c:pt>
                <c:pt idx="456">
                  <c:v>8.6E-3</c:v>
                </c:pt>
                <c:pt idx="457">
                  <c:v>3.5000000000000001E-3</c:v>
                </c:pt>
                <c:pt idx="458">
                  <c:v>1E-3</c:v>
                </c:pt>
                <c:pt idx="459">
                  <c:v>2.3400000000000001E-2</c:v>
                </c:pt>
                <c:pt idx="460">
                  <c:v>8.2000000000000007E-3</c:v>
                </c:pt>
                <c:pt idx="461">
                  <c:v>4.3E-3</c:v>
                </c:pt>
                <c:pt idx="462">
                  <c:v>3.3E-3</c:v>
                </c:pt>
                <c:pt idx="463">
                  <c:v>2.07E-2</c:v>
                </c:pt>
                <c:pt idx="464">
                  <c:v>5.4000000000000003E-3</c:v>
                </c:pt>
                <c:pt idx="465">
                  <c:v>2E-3</c:v>
                </c:pt>
                <c:pt idx="466">
                  <c:v>8.9999999999999998E-4</c:v>
                </c:pt>
                <c:pt idx="467">
                  <c:v>1E-3</c:v>
                </c:pt>
                <c:pt idx="468">
                  <c:v>8.9999999999999998E-4</c:v>
                </c:pt>
                <c:pt idx="469">
                  <c:v>2.2000000000000001E-3</c:v>
                </c:pt>
                <c:pt idx="470">
                  <c:v>8.9999999999999998E-4</c:v>
                </c:pt>
                <c:pt idx="471">
                  <c:v>1.4E-3</c:v>
                </c:pt>
                <c:pt idx="472">
                  <c:v>5.7000000000000002E-3</c:v>
                </c:pt>
                <c:pt idx="473">
                  <c:v>2.0999999999999999E-3</c:v>
                </c:pt>
                <c:pt idx="474">
                  <c:v>8.9999999999999998E-4</c:v>
                </c:pt>
                <c:pt idx="475">
                  <c:v>1.9E-3</c:v>
                </c:pt>
                <c:pt idx="476">
                  <c:v>8.9999999999999998E-4</c:v>
                </c:pt>
                <c:pt idx="477">
                  <c:v>1.9E-3</c:v>
                </c:pt>
                <c:pt idx="478">
                  <c:v>5.4999999999999997E-3</c:v>
                </c:pt>
                <c:pt idx="479">
                  <c:v>1.0999999999999999E-2</c:v>
                </c:pt>
                <c:pt idx="480">
                  <c:v>5.3E-3</c:v>
                </c:pt>
                <c:pt idx="481">
                  <c:v>2.8999999999999998E-3</c:v>
                </c:pt>
                <c:pt idx="482">
                  <c:v>7.9000000000000008E-3</c:v>
                </c:pt>
                <c:pt idx="483">
                  <c:v>3.2000000000000002E-3</c:v>
                </c:pt>
                <c:pt idx="484">
                  <c:v>9.2999999999999992E-3</c:v>
                </c:pt>
                <c:pt idx="485">
                  <c:v>3.3999999999999998E-3</c:v>
                </c:pt>
                <c:pt idx="486">
                  <c:v>2.7000000000000001E-3</c:v>
                </c:pt>
                <c:pt idx="487">
                  <c:v>1.5E-3</c:v>
                </c:pt>
                <c:pt idx="488">
                  <c:v>8.9999999999999998E-4</c:v>
                </c:pt>
                <c:pt idx="489">
                  <c:v>3.2000000000000002E-3</c:v>
                </c:pt>
                <c:pt idx="490">
                  <c:v>6.1000000000000004E-3</c:v>
                </c:pt>
                <c:pt idx="491">
                  <c:v>8.9999999999999998E-4</c:v>
                </c:pt>
                <c:pt idx="492">
                  <c:v>1.18E-2</c:v>
                </c:pt>
                <c:pt idx="493">
                  <c:v>2.2000000000000001E-3</c:v>
                </c:pt>
                <c:pt idx="494">
                  <c:v>2.7000000000000001E-3</c:v>
                </c:pt>
                <c:pt idx="495">
                  <c:v>6.4999999999999997E-3</c:v>
                </c:pt>
                <c:pt idx="496">
                  <c:v>5.9999999999999995E-4</c:v>
                </c:pt>
                <c:pt idx="497">
                  <c:v>8.9999999999999998E-4</c:v>
                </c:pt>
                <c:pt idx="498">
                  <c:v>4.1999999999999997E-3</c:v>
                </c:pt>
                <c:pt idx="49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37-4A4D-86CD-E21013BFE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8491984"/>
        <c:axId val="1969557216"/>
      </c:lineChart>
      <c:catAx>
        <c:axId val="198849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9557216"/>
        <c:crosses val="autoZero"/>
        <c:auto val="1"/>
        <c:lblAlgn val="ctr"/>
        <c:lblOffset val="100"/>
        <c:noMultiLvlLbl val="0"/>
      </c:catAx>
      <c:valAx>
        <c:axId val="196955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849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Best Effort</a:t>
            </a:r>
          </a:p>
        </c:rich>
      </c:tx>
      <c:layout>
        <c:manualLayout>
          <c:xMode val="edge"/>
          <c:yMode val="edge"/>
          <c:x val="0.42735577678036801"/>
          <c:y val="1.79265013444875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'[delay.xlsx]be2'!$O$2:$O$501</c:f>
              <c:numCache>
                <c:formatCode>General</c:formatCode>
                <c:ptCount val="500"/>
                <c:pt idx="0">
                  <c:v>1.7000000000000001E-2</c:v>
                </c:pt>
                <c:pt idx="1">
                  <c:v>3.0000000000000001E-3</c:v>
                </c:pt>
                <c:pt idx="2">
                  <c:v>3.5000000000000001E-3</c:v>
                </c:pt>
                <c:pt idx="3">
                  <c:v>2.01E-2</c:v>
                </c:pt>
                <c:pt idx="4">
                  <c:v>1.38E-2</c:v>
                </c:pt>
                <c:pt idx="5">
                  <c:v>2.7000000000000001E-3</c:v>
                </c:pt>
                <c:pt idx="6">
                  <c:v>4.3E-3</c:v>
                </c:pt>
                <c:pt idx="7">
                  <c:v>2.3E-3</c:v>
                </c:pt>
                <c:pt idx="8">
                  <c:v>4.0000000000000001E-3</c:v>
                </c:pt>
                <c:pt idx="9">
                  <c:v>2.0999999999999999E-3</c:v>
                </c:pt>
                <c:pt idx="10">
                  <c:v>2E-3</c:v>
                </c:pt>
                <c:pt idx="11">
                  <c:v>3.3999999999999998E-3</c:v>
                </c:pt>
                <c:pt idx="12">
                  <c:v>8.8000000000000005E-3</c:v>
                </c:pt>
                <c:pt idx="13">
                  <c:v>5.4999999999999997E-3</c:v>
                </c:pt>
                <c:pt idx="14">
                  <c:v>1.14E-2</c:v>
                </c:pt>
                <c:pt idx="15">
                  <c:v>5.5999999999999999E-3</c:v>
                </c:pt>
                <c:pt idx="16">
                  <c:v>1.5E-3</c:v>
                </c:pt>
                <c:pt idx="17">
                  <c:v>2.8999999999999998E-3</c:v>
                </c:pt>
                <c:pt idx="18">
                  <c:v>2.3E-3</c:v>
                </c:pt>
                <c:pt idx="19">
                  <c:v>2.5999999999999999E-3</c:v>
                </c:pt>
                <c:pt idx="20">
                  <c:v>1.8E-3</c:v>
                </c:pt>
                <c:pt idx="21">
                  <c:v>4.0000000000000001E-3</c:v>
                </c:pt>
                <c:pt idx="22">
                  <c:v>1.1000000000000001E-3</c:v>
                </c:pt>
                <c:pt idx="23">
                  <c:v>4.7000000000000002E-3</c:v>
                </c:pt>
                <c:pt idx="24">
                  <c:v>6.1000000000000004E-3</c:v>
                </c:pt>
                <c:pt idx="25">
                  <c:v>2E-3</c:v>
                </c:pt>
                <c:pt idx="26">
                  <c:v>3.0999999999999999E-3</c:v>
                </c:pt>
                <c:pt idx="27">
                  <c:v>8.6999999999999994E-3</c:v>
                </c:pt>
                <c:pt idx="28">
                  <c:v>1.0699999999999999E-2</c:v>
                </c:pt>
                <c:pt idx="29">
                  <c:v>1.6999999999999999E-3</c:v>
                </c:pt>
                <c:pt idx="30">
                  <c:v>5.1999999999999998E-3</c:v>
                </c:pt>
                <c:pt idx="31">
                  <c:v>1.6999999999999999E-3</c:v>
                </c:pt>
                <c:pt idx="32">
                  <c:v>1.5E-3</c:v>
                </c:pt>
                <c:pt idx="33">
                  <c:v>1.8E-3</c:v>
                </c:pt>
                <c:pt idx="34">
                  <c:v>3.3E-3</c:v>
                </c:pt>
                <c:pt idx="35">
                  <c:v>8.0000000000000004E-4</c:v>
                </c:pt>
                <c:pt idx="36">
                  <c:v>2.8E-3</c:v>
                </c:pt>
                <c:pt idx="37">
                  <c:v>1.5299999999999999E-2</c:v>
                </c:pt>
                <c:pt idx="38">
                  <c:v>1.6799999999999999E-2</c:v>
                </c:pt>
                <c:pt idx="39">
                  <c:v>7.9000000000000008E-3</c:v>
                </c:pt>
                <c:pt idx="40">
                  <c:v>1.4200000000000001E-2</c:v>
                </c:pt>
                <c:pt idx="41">
                  <c:v>8.0000000000000004E-4</c:v>
                </c:pt>
                <c:pt idx="42">
                  <c:v>8.0000000000000004E-4</c:v>
                </c:pt>
                <c:pt idx="43">
                  <c:v>8.6E-3</c:v>
                </c:pt>
                <c:pt idx="44">
                  <c:v>9.4999999999999998E-3</c:v>
                </c:pt>
                <c:pt idx="45">
                  <c:v>8.9999999999999998E-4</c:v>
                </c:pt>
                <c:pt idx="46">
                  <c:v>2E-3</c:v>
                </c:pt>
                <c:pt idx="47">
                  <c:v>1E-3</c:v>
                </c:pt>
                <c:pt idx="48">
                  <c:v>2.3999999999999998E-3</c:v>
                </c:pt>
                <c:pt idx="49">
                  <c:v>1.5E-3</c:v>
                </c:pt>
                <c:pt idx="50">
                  <c:v>5.7000000000000002E-3</c:v>
                </c:pt>
                <c:pt idx="51">
                  <c:v>8.9999999999999993E-3</c:v>
                </c:pt>
                <c:pt idx="52">
                  <c:v>2.7699999999999999E-2</c:v>
                </c:pt>
                <c:pt idx="53">
                  <c:v>1.17E-2</c:v>
                </c:pt>
                <c:pt idx="54">
                  <c:v>8.0000000000000004E-4</c:v>
                </c:pt>
                <c:pt idx="55">
                  <c:v>1.15E-2</c:v>
                </c:pt>
                <c:pt idx="56">
                  <c:v>7.9000000000000008E-3</c:v>
                </c:pt>
                <c:pt idx="57">
                  <c:v>3.5000000000000001E-3</c:v>
                </c:pt>
                <c:pt idx="58">
                  <c:v>8.6999999999999994E-3</c:v>
                </c:pt>
                <c:pt idx="59">
                  <c:v>1.8E-3</c:v>
                </c:pt>
                <c:pt idx="60">
                  <c:v>1.4E-3</c:v>
                </c:pt>
                <c:pt idx="61">
                  <c:v>2.5000000000000001E-3</c:v>
                </c:pt>
                <c:pt idx="62">
                  <c:v>5.1999999999999998E-3</c:v>
                </c:pt>
                <c:pt idx="63">
                  <c:v>1.0200000000000001E-2</c:v>
                </c:pt>
                <c:pt idx="64">
                  <c:v>1.38E-2</c:v>
                </c:pt>
                <c:pt idx="65">
                  <c:v>2.0999999999999999E-3</c:v>
                </c:pt>
                <c:pt idx="66">
                  <c:v>7.3000000000000001E-3</c:v>
                </c:pt>
                <c:pt idx="67">
                  <c:v>1.8499999999999999E-2</c:v>
                </c:pt>
                <c:pt idx="68">
                  <c:v>2.5999999999999999E-3</c:v>
                </c:pt>
                <c:pt idx="69">
                  <c:v>1.1999999999999999E-3</c:v>
                </c:pt>
                <c:pt idx="70">
                  <c:v>7.1999999999999998E-3</c:v>
                </c:pt>
                <c:pt idx="71">
                  <c:v>8.0000000000000004E-4</c:v>
                </c:pt>
                <c:pt idx="72">
                  <c:v>1E-3</c:v>
                </c:pt>
                <c:pt idx="73">
                  <c:v>6.1000000000000004E-3</c:v>
                </c:pt>
                <c:pt idx="74">
                  <c:v>8.0000000000000004E-4</c:v>
                </c:pt>
                <c:pt idx="75">
                  <c:v>8.8000000000000005E-3</c:v>
                </c:pt>
                <c:pt idx="76">
                  <c:v>2.8999999999999998E-3</c:v>
                </c:pt>
                <c:pt idx="77">
                  <c:v>1.6999999999999999E-3</c:v>
                </c:pt>
                <c:pt idx="78">
                  <c:v>1.7600000000000001E-2</c:v>
                </c:pt>
                <c:pt idx="79">
                  <c:v>6.8999999999999999E-3</c:v>
                </c:pt>
                <c:pt idx="80">
                  <c:v>1.6999999999999999E-3</c:v>
                </c:pt>
                <c:pt idx="81">
                  <c:v>3.8999999999999998E-3</c:v>
                </c:pt>
                <c:pt idx="82">
                  <c:v>3.0999999999999999E-3</c:v>
                </c:pt>
                <c:pt idx="83">
                  <c:v>1.1999999999999999E-3</c:v>
                </c:pt>
                <c:pt idx="84">
                  <c:v>9.9000000000000008E-3</c:v>
                </c:pt>
                <c:pt idx="85">
                  <c:v>7.4000000000000003E-3</c:v>
                </c:pt>
                <c:pt idx="86">
                  <c:v>3.0000000000000001E-3</c:v>
                </c:pt>
                <c:pt idx="87">
                  <c:v>8.9999999999999998E-4</c:v>
                </c:pt>
                <c:pt idx="88">
                  <c:v>2.3999999999999998E-3</c:v>
                </c:pt>
                <c:pt idx="89">
                  <c:v>8.3000000000000001E-3</c:v>
                </c:pt>
                <c:pt idx="90">
                  <c:v>3.3E-3</c:v>
                </c:pt>
                <c:pt idx="91">
                  <c:v>6.7999999999999996E-3</c:v>
                </c:pt>
                <c:pt idx="92">
                  <c:v>1.2999999999999999E-3</c:v>
                </c:pt>
                <c:pt idx="93">
                  <c:v>2.8999999999999998E-3</c:v>
                </c:pt>
                <c:pt idx="94">
                  <c:v>1.1000000000000001E-3</c:v>
                </c:pt>
                <c:pt idx="95">
                  <c:v>1.5699999999999999E-2</c:v>
                </c:pt>
                <c:pt idx="96">
                  <c:v>1.1000000000000001E-3</c:v>
                </c:pt>
                <c:pt idx="97">
                  <c:v>2.5000000000000001E-3</c:v>
                </c:pt>
                <c:pt idx="98">
                  <c:v>2.5999999999999999E-3</c:v>
                </c:pt>
                <c:pt idx="99">
                  <c:v>1.1999999999999999E-3</c:v>
                </c:pt>
                <c:pt idx="100">
                  <c:v>1E-3</c:v>
                </c:pt>
                <c:pt idx="101">
                  <c:v>3.5999999999999999E-3</c:v>
                </c:pt>
                <c:pt idx="102">
                  <c:v>3.0000000000000001E-3</c:v>
                </c:pt>
                <c:pt idx="103">
                  <c:v>2.5600000000000001E-2</c:v>
                </c:pt>
                <c:pt idx="104">
                  <c:v>8.9999999999999998E-4</c:v>
                </c:pt>
                <c:pt idx="105">
                  <c:v>2.0999999999999999E-3</c:v>
                </c:pt>
                <c:pt idx="106">
                  <c:v>4.5999999999999999E-3</c:v>
                </c:pt>
                <c:pt idx="107">
                  <c:v>2.5000000000000001E-3</c:v>
                </c:pt>
                <c:pt idx="108">
                  <c:v>1.6000000000000001E-3</c:v>
                </c:pt>
                <c:pt idx="109">
                  <c:v>3.5999999999999999E-3</c:v>
                </c:pt>
                <c:pt idx="110">
                  <c:v>7.1000000000000004E-3</c:v>
                </c:pt>
                <c:pt idx="111">
                  <c:v>1.5E-3</c:v>
                </c:pt>
                <c:pt idx="112">
                  <c:v>1.4E-3</c:v>
                </c:pt>
                <c:pt idx="113">
                  <c:v>1.4E-3</c:v>
                </c:pt>
                <c:pt idx="114">
                  <c:v>1.54E-2</c:v>
                </c:pt>
                <c:pt idx="115">
                  <c:v>1.06E-2</c:v>
                </c:pt>
                <c:pt idx="116">
                  <c:v>2.3E-3</c:v>
                </c:pt>
                <c:pt idx="117">
                  <c:v>3.0000000000000001E-3</c:v>
                </c:pt>
                <c:pt idx="118">
                  <c:v>3.0000000000000001E-3</c:v>
                </c:pt>
                <c:pt idx="119">
                  <c:v>0.01</c:v>
                </c:pt>
                <c:pt idx="120">
                  <c:v>4.4999999999999997E-3</c:v>
                </c:pt>
                <c:pt idx="121">
                  <c:v>1.67E-2</c:v>
                </c:pt>
                <c:pt idx="122">
                  <c:v>1.6000000000000001E-3</c:v>
                </c:pt>
                <c:pt idx="123">
                  <c:v>5.74E-2</c:v>
                </c:pt>
                <c:pt idx="124">
                  <c:v>8.3999999999999995E-3</c:v>
                </c:pt>
                <c:pt idx="125">
                  <c:v>7.4999999999999997E-3</c:v>
                </c:pt>
                <c:pt idx="126">
                  <c:v>2.8999999999999998E-3</c:v>
                </c:pt>
                <c:pt idx="127">
                  <c:v>1.6000000000000001E-3</c:v>
                </c:pt>
                <c:pt idx="128">
                  <c:v>7.7000000000000002E-3</c:v>
                </c:pt>
                <c:pt idx="129">
                  <c:v>8.9999999999999998E-4</c:v>
                </c:pt>
                <c:pt idx="130">
                  <c:v>5.4999999999999997E-3</c:v>
                </c:pt>
                <c:pt idx="131">
                  <c:v>5.5999999999999999E-3</c:v>
                </c:pt>
                <c:pt idx="132">
                  <c:v>3.0999999999999999E-3</c:v>
                </c:pt>
                <c:pt idx="133">
                  <c:v>2.3E-3</c:v>
                </c:pt>
                <c:pt idx="134">
                  <c:v>1.8E-3</c:v>
                </c:pt>
                <c:pt idx="135">
                  <c:v>5.9999999999999995E-4</c:v>
                </c:pt>
                <c:pt idx="136">
                  <c:v>8.3000000000000001E-3</c:v>
                </c:pt>
                <c:pt idx="137">
                  <c:v>1.8E-3</c:v>
                </c:pt>
                <c:pt idx="138">
                  <c:v>8.9999999999999993E-3</c:v>
                </c:pt>
                <c:pt idx="139">
                  <c:v>2.3999999999999998E-3</c:v>
                </c:pt>
                <c:pt idx="140">
                  <c:v>8.0000000000000004E-4</c:v>
                </c:pt>
                <c:pt idx="141">
                  <c:v>1.6999999999999999E-3</c:v>
                </c:pt>
                <c:pt idx="142">
                  <c:v>5.4999999999999997E-3</c:v>
                </c:pt>
                <c:pt idx="143">
                  <c:v>5.7999999999999996E-3</c:v>
                </c:pt>
                <c:pt idx="144">
                  <c:v>1.6199999999999999E-2</c:v>
                </c:pt>
                <c:pt idx="145">
                  <c:v>1.1000000000000001E-3</c:v>
                </c:pt>
                <c:pt idx="146">
                  <c:v>3.7000000000000002E-3</c:v>
                </c:pt>
                <c:pt idx="147">
                  <c:v>5.4999999999999997E-3</c:v>
                </c:pt>
                <c:pt idx="148">
                  <c:v>8.0000000000000004E-4</c:v>
                </c:pt>
                <c:pt idx="149">
                  <c:v>1.4E-3</c:v>
                </c:pt>
                <c:pt idx="150">
                  <c:v>1.8E-3</c:v>
                </c:pt>
                <c:pt idx="151">
                  <c:v>7.6E-3</c:v>
                </c:pt>
                <c:pt idx="152">
                  <c:v>9.5999999999999992E-3</c:v>
                </c:pt>
                <c:pt idx="153">
                  <c:v>2.2000000000000001E-3</c:v>
                </c:pt>
                <c:pt idx="154">
                  <c:v>5.4999999999999997E-3</c:v>
                </c:pt>
                <c:pt idx="155">
                  <c:v>8.0000000000000004E-4</c:v>
                </c:pt>
                <c:pt idx="156">
                  <c:v>2E-3</c:v>
                </c:pt>
                <c:pt idx="157">
                  <c:v>3.0999999999999999E-3</c:v>
                </c:pt>
                <c:pt idx="158">
                  <c:v>1.2800000000000001E-2</c:v>
                </c:pt>
                <c:pt idx="159">
                  <c:v>2.5999999999999999E-3</c:v>
                </c:pt>
                <c:pt idx="160">
                  <c:v>3.2000000000000002E-3</c:v>
                </c:pt>
                <c:pt idx="161">
                  <c:v>3.3999999999999998E-3</c:v>
                </c:pt>
                <c:pt idx="162">
                  <c:v>2.3999999999999998E-3</c:v>
                </c:pt>
                <c:pt idx="163">
                  <c:v>8.0000000000000004E-4</c:v>
                </c:pt>
                <c:pt idx="164">
                  <c:v>9.2999999999999992E-3</c:v>
                </c:pt>
                <c:pt idx="165">
                  <c:v>1.6999999999999999E-3</c:v>
                </c:pt>
                <c:pt idx="166">
                  <c:v>3.2000000000000002E-3</c:v>
                </c:pt>
                <c:pt idx="167">
                  <c:v>1.21E-2</c:v>
                </c:pt>
                <c:pt idx="168">
                  <c:v>6.0000000000000001E-3</c:v>
                </c:pt>
                <c:pt idx="169">
                  <c:v>1.6000000000000001E-3</c:v>
                </c:pt>
                <c:pt idx="170">
                  <c:v>1.4E-3</c:v>
                </c:pt>
                <c:pt idx="171">
                  <c:v>1E-3</c:v>
                </c:pt>
                <c:pt idx="172">
                  <c:v>2.0999999999999999E-3</c:v>
                </c:pt>
                <c:pt idx="173">
                  <c:v>1.1999999999999999E-3</c:v>
                </c:pt>
                <c:pt idx="174">
                  <c:v>2.8E-3</c:v>
                </c:pt>
                <c:pt idx="175">
                  <c:v>1.2999999999999999E-3</c:v>
                </c:pt>
                <c:pt idx="176">
                  <c:v>6.7999999999999996E-3</c:v>
                </c:pt>
                <c:pt idx="177">
                  <c:v>1.0699999999999999E-2</c:v>
                </c:pt>
                <c:pt idx="178">
                  <c:v>1.9699999999999999E-2</c:v>
                </c:pt>
                <c:pt idx="179">
                  <c:v>9.2999999999999992E-3</c:v>
                </c:pt>
                <c:pt idx="180">
                  <c:v>2.8E-3</c:v>
                </c:pt>
                <c:pt idx="181">
                  <c:v>2.7000000000000001E-3</c:v>
                </c:pt>
                <c:pt idx="182">
                  <c:v>1.6000000000000001E-3</c:v>
                </c:pt>
                <c:pt idx="183">
                  <c:v>6.7000000000000002E-3</c:v>
                </c:pt>
                <c:pt idx="184">
                  <c:v>1.8E-3</c:v>
                </c:pt>
                <c:pt idx="185">
                  <c:v>7.7999999999999996E-3</c:v>
                </c:pt>
                <c:pt idx="186">
                  <c:v>6.1000000000000004E-3</c:v>
                </c:pt>
                <c:pt idx="187">
                  <c:v>6.8999999999999999E-3</c:v>
                </c:pt>
                <c:pt idx="188">
                  <c:v>4.1000000000000003E-3</c:v>
                </c:pt>
                <c:pt idx="189">
                  <c:v>1.1000000000000001E-3</c:v>
                </c:pt>
                <c:pt idx="190">
                  <c:v>1.26E-2</c:v>
                </c:pt>
                <c:pt idx="191">
                  <c:v>3.0999999999999999E-3</c:v>
                </c:pt>
                <c:pt idx="192">
                  <c:v>5.5999999999999999E-3</c:v>
                </c:pt>
                <c:pt idx="193">
                  <c:v>1.6000000000000001E-3</c:v>
                </c:pt>
                <c:pt idx="194">
                  <c:v>2.8E-3</c:v>
                </c:pt>
                <c:pt idx="195">
                  <c:v>0.01</c:v>
                </c:pt>
                <c:pt idx="196">
                  <c:v>3.2000000000000002E-3</c:v>
                </c:pt>
                <c:pt idx="197">
                  <c:v>4.1000000000000003E-3</c:v>
                </c:pt>
                <c:pt idx="198">
                  <c:v>5.4000000000000003E-3</c:v>
                </c:pt>
                <c:pt idx="199">
                  <c:v>1.4E-3</c:v>
                </c:pt>
                <c:pt idx="200">
                  <c:v>1.8E-3</c:v>
                </c:pt>
                <c:pt idx="201">
                  <c:v>8.0000000000000004E-4</c:v>
                </c:pt>
                <c:pt idx="202">
                  <c:v>7.3000000000000001E-3</c:v>
                </c:pt>
                <c:pt idx="203">
                  <c:v>2.0500000000000001E-2</c:v>
                </c:pt>
                <c:pt idx="204">
                  <c:v>2.2000000000000001E-3</c:v>
                </c:pt>
                <c:pt idx="205">
                  <c:v>1.8E-3</c:v>
                </c:pt>
                <c:pt idx="206">
                  <c:v>3.2000000000000002E-3</c:v>
                </c:pt>
                <c:pt idx="207">
                  <c:v>2.2000000000000001E-3</c:v>
                </c:pt>
                <c:pt idx="208">
                  <c:v>2.9000000000000001E-2</c:v>
                </c:pt>
                <c:pt idx="209">
                  <c:v>7.4999999999999997E-3</c:v>
                </c:pt>
                <c:pt idx="210">
                  <c:v>1.12E-2</c:v>
                </c:pt>
                <c:pt idx="211">
                  <c:v>2.58E-2</c:v>
                </c:pt>
                <c:pt idx="212">
                  <c:v>2.5999999999999999E-3</c:v>
                </c:pt>
                <c:pt idx="213">
                  <c:v>4.7000000000000002E-3</c:v>
                </c:pt>
                <c:pt idx="214">
                  <c:v>4.4000000000000003E-3</c:v>
                </c:pt>
                <c:pt idx="215">
                  <c:v>7.1000000000000004E-3</c:v>
                </c:pt>
                <c:pt idx="216">
                  <c:v>2.9600000000000001E-2</c:v>
                </c:pt>
                <c:pt idx="217">
                  <c:v>2.5000000000000001E-3</c:v>
                </c:pt>
                <c:pt idx="218">
                  <c:v>1.5E-3</c:v>
                </c:pt>
                <c:pt idx="219">
                  <c:v>2.5000000000000001E-3</c:v>
                </c:pt>
                <c:pt idx="220">
                  <c:v>4.3E-3</c:v>
                </c:pt>
                <c:pt idx="221">
                  <c:v>2.2000000000000001E-3</c:v>
                </c:pt>
                <c:pt idx="222">
                  <c:v>8.9999999999999998E-4</c:v>
                </c:pt>
                <c:pt idx="223">
                  <c:v>6.7999999999999996E-3</c:v>
                </c:pt>
                <c:pt idx="224">
                  <c:v>5.7999999999999996E-3</c:v>
                </c:pt>
                <c:pt idx="225">
                  <c:v>4.4000000000000003E-3</c:v>
                </c:pt>
                <c:pt idx="226">
                  <c:v>5.4999999999999997E-3</c:v>
                </c:pt>
                <c:pt idx="227">
                  <c:v>1.29E-2</c:v>
                </c:pt>
                <c:pt idx="228">
                  <c:v>5.8999999999999999E-3</c:v>
                </c:pt>
                <c:pt idx="229">
                  <c:v>1E-3</c:v>
                </c:pt>
                <c:pt idx="230">
                  <c:v>8.9999999999999998E-4</c:v>
                </c:pt>
                <c:pt idx="231">
                  <c:v>1E-3</c:v>
                </c:pt>
                <c:pt idx="232">
                  <c:v>4.7000000000000002E-3</c:v>
                </c:pt>
                <c:pt idx="233">
                  <c:v>2.8999999999999998E-3</c:v>
                </c:pt>
                <c:pt idx="234">
                  <c:v>1.9400000000000001E-2</c:v>
                </c:pt>
                <c:pt idx="235">
                  <c:v>1.7999999999999999E-2</c:v>
                </c:pt>
                <c:pt idx="236">
                  <c:v>9.2999999999999992E-3</c:v>
                </c:pt>
                <c:pt idx="237">
                  <c:v>3.5999999999999999E-3</c:v>
                </c:pt>
                <c:pt idx="238">
                  <c:v>5.5999999999999999E-3</c:v>
                </c:pt>
                <c:pt idx="239">
                  <c:v>6.4000000000000003E-3</c:v>
                </c:pt>
                <c:pt idx="240">
                  <c:v>8.9999999999999998E-4</c:v>
                </c:pt>
                <c:pt idx="241">
                  <c:v>2.9899999999999999E-2</c:v>
                </c:pt>
                <c:pt idx="242">
                  <c:v>8.3999999999999995E-3</c:v>
                </c:pt>
                <c:pt idx="243">
                  <c:v>1.6000000000000001E-3</c:v>
                </c:pt>
                <c:pt idx="244">
                  <c:v>2.3E-3</c:v>
                </c:pt>
                <c:pt idx="245">
                  <c:v>8.9999999999999998E-4</c:v>
                </c:pt>
                <c:pt idx="246">
                  <c:v>3.0000000000000001E-3</c:v>
                </c:pt>
                <c:pt idx="247">
                  <c:v>2E-3</c:v>
                </c:pt>
                <c:pt idx="248">
                  <c:v>4.4999999999999997E-3</c:v>
                </c:pt>
                <c:pt idx="249">
                  <c:v>1.9E-3</c:v>
                </c:pt>
                <c:pt idx="250">
                  <c:v>2.5999999999999999E-3</c:v>
                </c:pt>
                <c:pt idx="251">
                  <c:v>8.9999999999999998E-4</c:v>
                </c:pt>
                <c:pt idx="252">
                  <c:v>1.9E-3</c:v>
                </c:pt>
                <c:pt idx="253">
                  <c:v>8.9999999999999998E-4</c:v>
                </c:pt>
                <c:pt idx="254">
                  <c:v>8.3000000000000001E-3</c:v>
                </c:pt>
                <c:pt idx="255">
                  <c:v>8.9999999999999998E-4</c:v>
                </c:pt>
                <c:pt idx="256">
                  <c:v>1.2999999999999999E-3</c:v>
                </c:pt>
                <c:pt idx="257">
                  <c:v>1.1999999999999999E-3</c:v>
                </c:pt>
                <c:pt idx="258">
                  <c:v>1.1999999999999999E-3</c:v>
                </c:pt>
                <c:pt idx="259">
                  <c:v>8.9999999999999998E-4</c:v>
                </c:pt>
                <c:pt idx="260">
                  <c:v>8.9999999999999998E-4</c:v>
                </c:pt>
                <c:pt idx="261">
                  <c:v>5.3E-3</c:v>
                </c:pt>
                <c:pt idx="262">
                  <c:v>8.9999999999999998E-4</c:v>
                </c:pt>
                <c:pt idx="263">
                  <c:v>2.63E-2</c:v>
                </c:pt>
                <c:pt idx="264">
                  <c:v>2.7000000000000001E-3</c:v>
                </c:pt>
                <c:pt idx="265">
                  <c:v>3.2000000000000002E-3</c:v>
                </c:pt>
                <c:pt idx="266">
                  <c:v>8.9999999999999998E-4</c:v>
                </c:pt>
                <c:pt idx="267">
                  <c:v>8.9999999999999998E-4</c:v>
                </c:pt>
                <c:pt idx="268">
                  <c:v>2E-3</c:v>
                </c:pt>
                <c:pt idx="269">
                  <c:v>8.9999999999999998E-4</c:v>
                </c:pt>
                <c:pt idx="270">
                  <c:v>2.2000000000000001E-3</c:v>
                </c:pt>
                <c:pt idx="271">
                  <c:v>1.6000000000000001E-3</c:v>
                </c:pt>
                <c:pt idx="272">
                  <c:v>8.9999999999999998E-4</c:v>
                </c:pt>
                <c:pt idx="273">
                  <c:v>1.4E-3</c:v>
                </c:pt>
                <c:pt idx="274">
                  <c:v>8.0000000000000004E-4</c:v>
                </c:pt>
                <c:pt idx="275">
                  <c:v>8.9999999999999998E-4</c:v>
                </c:pt>
                <c:pt idx="276">
                  <c:v>1.6999999999999999E-3</c:v>
                </c:pt>
                <c:pt idx="277">
                  <c:v>8.9999999999999998E-4</c:v>
                </c:pt>
                <c:pt idx="278">
                  <c:v>0.5373</c:v>
                </c:pt>
                <c:pt idx="279">
                  <c:v>0.4254</c:v>
                </c:pt>
                <c:pt idx="280">
                  <c:v>0.33739999999999998</c:v>
                </c:pt>
                <c:pt idx="281">
                  <c:v>0.24149999999999999</c:v>
                </c:pt>
                <c:pt idx="282">
                  <c:v>0.15359999999999999</c:v>
                </c:pt>
                <c:pt idx="283">
                  <c:v>6.5699999999999995E-2</c:v>
                </c:pt>
                <c:pt idx="284">
                  <c:v>1.3082</c:v>
                </c:pt>
                <c:pt idx="285">
                  <c:v>1.2363</c:v>
                </c:pt>
                <c:pt idx="286">
                  <c:v>1.1566000000000001</c:v>
                </c:pt>
                <c:pt idx="287">
                  <c:v>1.0808</c:v>
                </c:pt>
                <c:pt idx="288">
                  <c:v>0.99280000000000002</c:v>
                </c:pt>
                <c:pt idx="289">
                  <c:v>0.89690000000000003</c:v>
                </c:pt>
                <c:pt idx="290">
                  <c:v>0.82110000000000005</c:v>
                </c:pt>
                <c:pt idx="291">
                  <c:v>0.74550000000000005</c:v>
                </c:pt>
                <c:pt idx="292">
                  <c:v>0.66149999999999998</c:v>
                </c:pt>
                <c:pt idx="293">
                  <c:v>0.57350000000000001</c:v>
                </c:pt>
                <c:pt idx="294">
                  <c:v>0.47010000000000002</c:v>
                </c:pt>
                <c:pt idx="295">
                  <c:v>0.37390000000000001</c:v>
                </c:pt>
                <c:pt idx="296">
                  <c:v>0.28210000000000002</c:v>
                </c:pt>
                <c:pt idx="297">
                  <c:v>0.2059</c:v>
                </c:pt>
                <c:pt idx="298">
                  <c:v>0.1022</c:v>
                </c:pt>
                <c:pt idx="299">
                  <c:v>0.15029999999999999</c:v>
                </c:pt>
                <c:pt idx="300">
                  <c:v>0.12820000000000001</c:v>
                </c:pt>
                <c:pt idx="301">
                  <c:v>2.8400000000000002E-2</c:v>
                </c:pt>
                <c:pt idx="302">
                  <c:v>1.4E-3</c:v>
                </c:pt>
                <c:pt idx="303">
                  <c:v>9.7999999999999997E-3</c:v>
                </c:pt>
                <c:pt idx="304">
                  <c:v>5.3E-3</c:v>
                </c:pt>
                <c:pt idx="305">
                  <c:v>7.5899999999999995E-2</c:v>
                </c:pt>
                <c:pt idx="306">
                  <c:v>1E-3</c:v>
                </c:pt>
                <c:pt idx="307">
                  <c:v>8.9999999999999998E-4</c:v>
                </c:pt>
                <c:pt idx="308">
                  <c:v>8.9999999999999998E-4</c:v>
                </c:pt>
                <c:pt idx="309">
                  <c:v>4.2299999999999997E-2</c:v>
                </c:pt>
                <c:pt idx="310">
                  <c:v>1.4E-3</c:v>
                </c:pt>
                <c:pt idx="311">
                  <c:v>1E-3</c:v>
                </c:pt>
                <c:pt idx="312">
                  <c:v>1.5E-3</c:v>
                </c:pt>
                <c:pt idx="313">
                  <c:v>1E-3</c:v>
                </c:pt>
                <c:pt idx="314">
                  <c:v>6.9999999999999999E-4</c:v>
                </c:pt>
                <c:pt idx="315">
                  <c:v>4.8999999999999998E-3</c:v>
                </c:pt>
                <c:pt idx="316">
                  <c:v>3.8E-3</c:v>
                </c:pt>
                <c:pt idx="317">
                  <c:v>8.9999999999999998E-4</c:v>
                </c:pt>
                <c:pt idx="318">
                  <c:v>4.4000000000000003E-3</c:v>
                </c:pt>
                <c:pt idx="319">
                  <c:v>1.6000000000000001E-3</c:v>
                </c:pt>
                <c:pt idx="320">
                  <c:v>3.5000000000000001E-3</c:v>
                </c:pt>
                <c:pt idx="321">
                  <c:v>1.8E-3</c:v>
                </c:pt>
                <c:pt idx="322">
                  <c:v>2.3999999999999998E-3</c:v>
                </c:pt>
                <c:pt idx="323">
                  <c:v>8.9999999999999998E-4</c:v>
                </c:pt>
                <c:pt idx="324">
                  <c:v>1.2999999999999999E-3</c:v>
                </c:pt>
                <c:pt idx="325">
                  <c:v>1.2999999999999999E-3</c:v>
                </c:pt>
                <c:pt idx="326">
                  <c:v>5.0000000000000001E-3</c:v>
                </c:pt>
                <c:pt idx="327">
                  <c:v>1.6000000000000001E-3</c:v>
                </c:pt>
                <c:pt idx="328">
                  <c:v>1.4E-3</c:v>
                </c:pt>
                <c:pt idx="329">
                  <c:v>1.2999999999999999E-3</c:v>
                </c:pt>
                <c:pt idx="330">
                  <c:v>3.8E-3</c:v>
                </c:pt>
                <c:pt idx="331">
                  <c:v>8.9999999999999998E-4</c:v>
                </c:pt>
                <c:pt idx="332">
                  <c:v>1.4E-3</c:v>
                </c:pt>
                <c:pt idx="333">
                  <c:v>8.2000000000000007E-3</c:v>
                </c:pt>
                <c:pt idx="334">
                  <c:v>2.5000000000000001E-3</c:v>
                </c:pt>
                <c:pt idx="335">
                  <c:v>2E-3</c:v>
                </c:pt>
                <c:pt idx="336">
                  <c:v>1.4E-3</c:v>
                </c:pt>
                <c:pt idx="337">
                  <c:v>2.7E-2</c:v>
                </c:pt>
                <c:pt idx="338">
                  <c:v>3.0000000000000001E-3</c:v>
                </c:pt>
                <c:pt idx="339">
                  <c:v>8.9999999999999998E-4</c:v>
                </c:pt>
                <c:pt idx="340">
                  <c:v>1.01E-2</c:v>
                </c:pt>
                <c:pt idx="341">
                  <c:v>1E-3</c:v>
                </c:pt>
                <c:pt idx="342">
                  <c:v>5.8999999999999999E-3</c:v>
                </c:pt>
                <c:pt idx="343">
                  <c:v>1.4E-3</c:v>
                </c:pt>
                <c:pt idx="344">
                  <c:v>1.4E-3</c:v>
                </c:pt>
                <c:pt idx="345">
                  <c:v>5.1799999999999999E-2</c:v>
                </c:pt>
                <c:pt idx="346">
                  <c:v>8.2000000000000007E-3</c:v>
                </c:pt>
                <c:pt idx="347">
                  <c:v>4.7999999999999996E-3</c:v>
                </c:pt>
                <c:pt idx="348">
                  <c:v>1.5299999999999999E-2</c:v>
                </c:pt>
                <c:pt idx="349">
                  <c:v>3.1699999999999999E-2</c:v>
                </c:pt>
                <c:pt idx="350">
                  <c:v>2.8E-3</c:v>
                </c:pt>
                <c:pt idx="351">
                  <c:v>3.3999999999999998E-3</c:v>
                </c:pt>
                <c:pt idx="352">
                  <c:v>3.0999999999999999E-3</c:v>
                </c:pt>
                <c:pt idx="353">
                  <c:v>1.8499999999999999E-2</c:v>
                </c:pt>
                <c:pt idx="354">
                  <c:v>1.2500000000000001E-2</c:v>
                </c:pt>
                <c:pt idx="355">
                  <c:v>3.8E-3</c:v>
                </c:pt>
                <c:pt idx="356">
                  <c:v>3.3E-3</c:v>
                </c:pt>
                <c:pt idx="357">
                  <c:v>4.5999999999999999E-3</c:v>
                </c:pt>
                <c:pt idx="358">
                  <c:v>8.2000000000000007E-3</c:v>
                </c:pt>
                <c:pt idx="359">
                  <c:v>3.7999999999999999E-2</c:v>
                </c:pt>
                <c:pt idx="360">
                  <c:v>9.2999999999999992E-3</c:v>
                </c:pt>
                <c:pt idx="361">
                  <c:v>4.1999999999999997E-3</c:v>
                </c:pt>
                <c:pt idx="362">
                  <c:v>7.3000000000000001E-3</c:v>
                </c:pt>
                <c:pt idx="363">
                  <c:v>1E-3</c:v>
                </c:pt>
                <c:pt idx="364">
                  <c:v>4.5999999999999999E-3</c:v>
                </c:pt>
                <c:pt idx="365">
                  <c:v>1.6999999999999999E-3</c:v>
                </c:pt>
                <c:pt idx="366">
                  <c:v>7.0000000000000001E-3</c:v>
                </c:pt>
                <c:pt idx="367">
                  <c:v>2.2000000000000001E-3</c:v>
                </c:pt>
                <c:pt idx="368">
                  <c:v>1.6999999999999999E-3</c:v>
                </c:pt>
                <c:pt idx="369">
                  <c:v>1.3599999999999999E-2</c:v>
                </c:pt>
                <c:pt idx="370">
                  <c:v>2.3999999999999998E-3</c:v>
                </c:pt>
                <c:pt idx="371">
                  <c:v>5.7000000000000002E-3</c:v>
                </c:pt>
                <c:pt idx="372">
                  <c:v>2.8E-3</c:v>
                </c:pt>
                <c:pt idx="373">
                  <c:v>1.1999999999999999E-3</c:v>
                </c:pt>
                <c:pt idx="374">
                  <c:v>1.15E-2</c:v>
                </c:pt>
                <c:pt idx="375">
                  <c:v>1.5100000000000001E-2</c:v>
                </c:pt>
                <c:pt idx="376">
                  <c:v>2.7000000000000001E-3</c:v>
                </c:pt>
                <c:pt idx="377">
                  <c:v>1.8E-3</c:v>
                </c:pt>
                <c:pt idx="378">
                  <c:v>1.2999999999999999E-3</c:v>
                </c:pt>
                <c:pt idx="379">
                  <c:v>8.9999999999999998E-4</c:v>
                </c:pt>
                <c:pt idx="380">
                  <c:v>8.9999999999999998E-4</c:v>
                </c:pt>
                <c:pt idx="381">
                  <c:v>6.7999999999999996E-3</c:v>
                </c:pt>
                <c:pt idx="382">
                  <c:v>3.8E-3</c:v>
                </c:pt>
                <c:pt idx="383">
                  <c:v>8.0000000000000004E-4</c:v>
                </c:pt>
                <c:pt idx="384">
                  <c:v>3.5000000000000001E-3</c:v>
                </c:pt>
                <c:pt idx="385">
                  <c:v>6.5600000000000006E-2</c:v>
                </c:pt>
                <c:pt idx="386">
                  <c:v>9.5999999999999992E-3</c:v>
                </c:pt>
                <c:pt idx="387">
                  <c:v>3.2000000000000002E-3</c:v>
                </c:pt>
                <c:pt idx="388">
                  <c:v>4.8999999999999998E-3</c:v>
                </c:pt>
                <c:pt idx="389">
                  <c:v>2.2700000000000001E-2</c:v>
                </c:pt>
                <c:pt idx="390">
                  <c:v>1.46E-2</c:v>
                </c:pt>
                <c:pt idx="391">
                  <c:v>4.4000000000000003E-3</c:v>
                </c:pt>
                <c:pt idx="392">
                  <c:v>2.1999999999999999E-2</c:v>
                </c:pt>
                <c:pt idx="393">
                  <c:v>1.2999999999999999E-3</c:v>
                </c:pt>
                <c:pt idx="394">
                  <c:v>2.29E-2</c:v>
                </c:pt>
                <c:pt idx="395">
                  <c:v>2.8799999999999999E-2</c:v>
                </c:pt>
                <c:pt idx="396">
                  <c:v>9.9000000000000008E-3</c:v>
                </c:pt>
                <c:pt idx="397">
                  <c:v>2.2000000000000001E-3</c:v>
                </c:pt>
                <c:pt idx="398">
                  <c:v>1.3299999999999999E-2</c:v>
                </c:pt>
                <c:pt idx="399">
                  <c:v>1.6400000000000001E-2</c:v>
                </c:pt>
                <c:pt idx="400">
                  <c:v>6.7000000000000002E-3</c:v>
                </c:pt>
                <c:pt idx="401">
                  <c:v>7.7999999999999996E-3</c:v>
                </c:pt>
                <c:pt idx="402">
                  <c:v>1.7000000000000001E-2</c:v>
                </c:pt>
                <c:pt idx="403">
                  <c:v>1.6999999999999999E-3</c:v>
                </c:pt>
                <c:pt idx="404">
                  <c:v>1.4E-3</c:v>
                </c:pt>
                <c:pt idx="405">
                  <c:v>5.4000000000000003E-3</c:v>
                </c:pt>
                <c:pt idx="406">
                  <c:v>1.9199999999999998E-2</c:v>
                </c:pt>
                <c:pt idx="407">
                  <c:v>0.01</c:v>
                </c:pt>
                <c:pt idx="408">
                  <c:v>1.4200000000000001E-2</c:v>
                </c:pt>
                <c:pt idx="409">
                  <c:v>8.5000000000000006E-3</c:v>
                </c:pt>
                <c:pt idx="410">
                  <c:v>4.0000000000000001E-3</c:v>
                </c:pt>
                <c:pt idx="411">
                  <c:v>9.7000000000000003E-3</c:v>
                </c:pt>
                <c:pt idx="412">
                  <c:v>7.4999999999999997E-3</c:v>
                </c:pt>
                <c:pt idx="413">
                  <c:v>2.6700000000000002E-2</c:v>
                </c:pt>
                <c:pt idx="414">
                  <c:v>2.5999999999999999E-3</c:v>
                </c:pt>
                <c:pt idx="415">
                  <c:v>5.2200000000000003E-2</c:v>
                </c:pt>
                <c:pt idx="416">
                  <c:v>6.4999999999999997E-3</c:v>
                </c:pt>
                <c:pt idx="417">
                  <c:v>8.9999999999999998E-4</c:v>
                </c:pt>
                <c:pt idx="418">
                  <c:v>1.1999999999999999E-3</c:v>
                </c:pt>
                <c:pt idx="419">
                  <c:v>3.2000000000000002E-3</c:v>
                </c:pt>
                <c:pt idx="420">
                  <c:v>2.9499999999999998E-2</c:v>
                </c:pt>
                <c:pt idx="421">
                  <c:v>8.9999999999999998E-4</c:v>
                </c:pt>
                <c:pt idx="422">
                  <c:v>6.3E-3</c:v>
                </c:pt>
                <c:pt idx="423">
                  <c:v>2.7000000000000001E-3</c:v>
                </c:pt>
                <c:pt idx="424">
                  <c:v>1.6000000000000001E-3</c:v>
                </c:pt>
                <c:pt idx="425">
                  <c:v>1.8E-3</c:v>
                </c:pt>
                <c:pt idx="426">
                  <c:v>5.3E-3</c:v>
                </c:pt>
                <c:pt idx="427">
                  <c:v>1.11E-2</c:v>
                </c:pt>
                <c:pt idx="428">
                  <c:v>4.8500000000000001E-2</c:v>
                </c:pt>
                <c:pt idx="429">
                  <c:v>2.3999999999999998E-3</c:v>
                </c:pt>
                <c:pt idx="430">
                  <c:v>4.5999999999999999E-3</c:v>
                </c:pt>
                <c:pt idx="431">
                  <c:v>3.0999999999999999E-3</c:v>
                </c:pt>
                <c:pt idx="432">
                  <c:v>1.4E-3</c:v>
                </c:pt>
                <c:pt idx="433">
                  <c:v>6.4000000000000003E-3</c:v>
                </c:pt>
                <c:pt idx="434">
                  <c:v>1E-3</c:v>
                </c:pt>
                <c:pt idx="435">
                  <c:v>1.1000000000000001E-3</c:v>
                </c:pt>
                <c:pt idx="436">
                  <c:v>7.9000000000000008E-3</c:v>
                </c:pt>
                <c:pt idx="437">
                  <c:v>2.6599999999999999E-2</c:v>
                </c:pt>
                <c:pt idx="438">
                  <c:v>8.9999999999999993E-3</c:v>
                </c:pt>
                <c:pt idx="439">
                  <c:v>0.01</c:v>
                </c:pt>
                <c:pt idx="440">
                  <c:v>2.7000000000000001E-3</c:v>
                </c:pt>
                <c:pt idx="441">
                  <c:v>6.4000000000000003E-3</c:v>
                </c:pt>
                <c:pt idx="442">
                  <c:v>3.5999999999999999E-3</c:v>
                </c:pt>
                <c:pt idx="443">
                  <c:v>6.4000000000000003E-3</c:v>
                </c:pt>
                <c:pt idx="444">
                  <c:v>2.8E-3</c:v>
                </c:pt>
                <c:pt idx="445">
                  <c:v>3.8E-3</c:v>
                </c:pt>
                <c:pt idx="446">
                  <c:v>2.1700000000000001E-2</c:v>
                </c:pt>
                <c:pt idx="447">
                  <c:v>9.1000000000000004E-3</c:v>
                </c:pt>
                <c:pt idx="448">
                  <c:v>3.2000000000000002E-3</c:v>
                </c:pt>
                <c:pt idx="449">
                  <c:v>1.1000000000000001E-3</c:v>
                </c:pt>
                <c:pt idx="450">
                  <c:v>5.1000000000000004E-3</c:v>
                </c:pt>
                <c:pt idx="451">
                  <c:v>1.1999999999999999E-3</c:v>
                </c:pt>
                <c:pt idx="452">
                  <c:v>2.6800000000000001E-2</c:v>
                </c:pt>
                <c:pt idx="453">
                  <c:v>2.4400000000000002E-2</c:v>
                </c:pt>
                <c:pt idx="454">
                  <c:v>1.9E-3</c:v>
                </c:pt>
                <c:pt idx="455">
                  <c:v>1.29E-2</c:v>
                </c:pt>
                <c:pt idx="456">
                  <c:v>2.3999999999999998E-3</c:v>
                </c:pt>
                <c:pt idx="457">
                  <c:v>1.6000000000000001E-3</c:v>
                </c:pt>
                <c:pt idx="458">
                  <c:v>6.9999999999999999E-4</c:v>
                </c:pt>
                <c:pt idx="459">
                  <c:v>1.2999999999999999E-3</c:v>
                </c:pt>
                <c:pt idx="460">
                  <c:v>1.46E-2</c:v>
                </c:pt>
                <c:pt idx="461">
                  <c:v>2.7000000000000001E-3</c:v>
                </c:pt>
                <c:pt idx="462">
                  <c:v>2.5999999999999999E-3</c:v>
                </c:pt>
                <c:pt idx="463">
                  <c:v>1.0800000000000001E-2</c:v>
                </c:pt>
                <c:pt idx="464">
                  <c:v>4.5999999999999999E-3</c:v>
                </c:pt>
                <c:pt idx="465">
                  <c:v>6.1000000000000004E-3</c:v>
                </c:pt>
                <c:pt idx="466">
                  <c:v>6.3E-3</c:v>
                </c:pt>
                <c:pt idx="467">
                  <c:v>1.6999999999999999E-3</c:v>
                </c:pt>
                <c:pt idx="468">
                  <c:v>1E-3</c:v>
                </c:pt>
                <c:pt idx="469">
                  <c:v>4.3E-3</c:v>
                </c:pt>
                <c:pt idx="470">
                  <c:v>2.6100000000000002E-2</c:v>
                </c:pt>
                <c:pt idx="471">
                  <c:v>1.4E-3</c:v>
                </c:pt>
                <c:pt idx="472">
                  <c:v>2.18E-2</c:v>
                </c:pt>
                <c:pt idx="473">
                  <c:v>1.1999999999999999E-3</c:v>
                </c:pt>
                <c:pt idx="474">
                  <c:v>8.6999999999999994E-3</c:v>
                </c:pt>
                <c:pt idx="475">
                  <c:v>6.4999999999999997E-3</c:v>
                </c:pt>
                <c:pt idx="476">
                  <c:v>1.4800000000000001E-2</c:v>
                </c:pt>
                <c:pt idx="477">
                  <c:v>1.26E-2</c:v>
                </c:pt>
                <c:pt idx="478">
                  <c:v>2.1600000000000001E-2</c:v>
                </c:pt>
                <c:pt idx="479">
                  <c:v>0.02</c:v>
                </c:pt>
                <c:pt idx="480">
                  <c:v>4.7999999999999996E-3</c:v>
                </c:pt>
                <c:pt idx="481">
                  <c:v>2.3E-3</c:v>
                </c:pt>
                <c:pt idx="482">
                  <c:v>1.1000000000000001E-3</c:v>
                </c:pt>
                <c:pt idx="483">
                  <c:v>1.1000000000000001E-3</c:v>
                </c:pt>
                <c:pt idx="484">
                  <c:v>1.9E-3</c:v>
                </c:pt>
                <c:pt idx="485">
                  <c:v>2.8999999999999998E-3</c:v>
                </c:pt>
                <c:pt idx="486">
                  <c:v>1.8200000000000001E-2</c:v>
                </c:pt>
                <c:pt idx="487">
                  <c:v>7.9000000000000008E-3</c:v>
                </c:pt>
                <c:pt idx="488">
                  <c:v>1.04E-2</c:v>
                </c:pt>
                <c:pt idx="489">
                  <c:v>2.8999999999999998E-3</c:v>
                </c:pt>
                <c:pt idx="490">
                  <c:v>3.8E-3</c:v>
                </c:pt>
                <c:pt idx="491">
                  <c:v>7.4999999999999997E-3</c:v>
                </c:pt>
                <c:pt idx="492">
                  <c:v>1.1999999999999999E-3</c:v>
                </c:pt>
                <c:pt idx="493">
                  <c:v>3.0999999999999999E-3</c:v>
                </c:pt>
                <c:pt idx="494">
                  <c:v>1.1999999999999999E-3</c:v>
                </c:pt>
                <c:pt idx="495">
                  <c:v>1.5E-3</c:v>
                </c:pt>
                <c:pt idx="496">
                  <c:v>8.9999999999999998E-4</c:v>
                </c:pt>
                <c:pt idx="497">
                  <c:v>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AE-4C5B-928A-BFB0CF7B15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7040208"/>
        <c:axId val="1988092992"/>
      </c:lineChart>
      <c:catAx>
        <c:axId val="197704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8092992"/>
        <c:crosses val="autoZero"/>
        <c:auto val="1"/>
        <c:lblAlgn val="ctr"/>
        <c:lblOffset val="100"/>
        <c:noMultiLvlLbl val="0"/>
      </c:catAx>
      <c:valAx>
        <c:axId val="1988092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704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Voice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[delay.xlsx]Sheet5!$O$2:$O$500</c:f>
              <c:numCache>
                <c:formatCode>General</c:formatCode>
                <c:ptCount val="499"/>
                <c:pt idx="0">
                  <c:v>7.9000000000000008E-3</c:v>
                </c:pt>
                <c:pt idx="1">
                  <c:v>8.2000000000000007E-3</c:v>
                </c:pt>
                <c:pt idx="2">
                  <c:v>1.8E-3</c:v>
                </c:pt>
                <c:pt idx="3">
                  <c:v>7.9000000000000008E-3</c:v>
                </c:pt>
                <c:pt idx="4">
                  <c:v>1.6999999999999999E-3</c:v>
                </c:pt>
                <c:pt idx="5">
                  <c:v>6.6E-3</c:v>
                </c:pt>
                <c:pt idx="6">
                  <c:v>2.5999999999999999E-3</c:v>
                </c:pt>
                <c:pt idx="7">
                  <c:v>1.1999999999999999E-3</c:v>
                </c:pt>
                <c:pt idx="8">
                  <c:v>4.1000000000000003E-3</c:v>
                </c:pt>
                <c:pt idx="9">
                  <c:v>1.5E-3</c:v>
                </c:pt>
                <c:pt idx="10">
                  <c:v>1.1999999999999999E-3</c:v>
                </c:pt>
                <c:pt idx="11">
                  <c:v>1.6999999999999999E-3</c:v>
                </c:pt>
                <c:pt idx="12">
                  <c:v>1.9E-3</c:v>
                </c:pt>
                <c:pt idx="13">
                  <c:v>2.8E-3</c:v>
                </c:pt>
                <c:pt idx="14">
                  <c:v>5.4999999999999997E-3</c:v>
                </c:pt>
                <c:pt idx="15">
                  <c:v>7.4999999999999997E-3</c:v>
                </c:pt>
                <c:pt idx="16">
                  <c:v>4.0000000000000001E-3</c:v>
                </c:pt>
                <c:pt idx="17">
                  <c:v>4.7999999999999996E-3</c:v>
                </c:pt>
                <c:pt idx="18">
                  <c:v>4.4999999999999997E-3</c:v>
                </c:pt>
                <c:pt idx="19">
                  <c:v>1.1000000000000001E-3</c:v>
                </c:pt>
                <c:pt idx="20">
                  <c:v>4.1000000000000003E-3</c:v>
                </c:pt>
                <c:pt idx="21">
                  <c:v>2.3999999999999998E-3</c:v>
                </c:pt>
                <c:pt idx="22">
                  <c:v>2.7000000000000001E-3</c:v>
                </c:pt>
                <c:pt idx="23">
                  <c:v>2.8999999999999998E-3</c:v>
                </c:pt>
                <c:pt idx="24">
                  <c:v>1.1000000000000001E-3</c:v>
                </c:pt>
                <c:pt idx="25">
                  <c:v>1.6000000000000001E-3</c:v>
                </c:pt>
                <c:pt idx="26">
                  <c:v>8.9999999999999998E-4</c:v>
                </c:pt>
                <c:pt idx="27">
                  <c:v>1.4E-3</c:v>
                </c:pt>
                <c:pt idx="28">
                  <c:v>2.8999999999999998E-3</c:v>
                </c:pt>
                <c:pt idx="29">
                  <c:v>3.3E-3</c:v>
                </c:pt>
                <c:pt idx="30">
                  <c:v>1.5E-3</c:v>
                </c:pt>
                <c:pt idx="31">
                  <c:v>8.9999999999999998E-4</c:v>
                </c:pt>
                <c:pt idx="32">
                  <c:v>1.4E-3</c:v>
                </c:pt>
                <c:pt idx="33">
                  <c:v>2.7000000000000001E-3</c:v>
                </c:pt>
                <c:pt idx="34">
                  <c:v>3.0999999999999999E-3</c:v>
                </c:pt>
                <c:pt idx="35">
                  <c:v>4.5999999999999999E-3</c:v>
                </c:pt>
                <c:pt idx="36">
                  <c:v>2.3E-3</c:v>
                </c:pt>
                <c:pt idx="37">
                  <c:v>1.5E-3</c:v>
                </c:pt>
                <c:pt idx="38">
                  <c:v>2.5999999999999999E-3</c:v>
                </c:pt>
                <c:pt idx="39">
                  <c:v>1.6999999999999999E-3</c:v>
                </c:pt>
                <c:pt idx="40">
                  <c:v>4.1000000000000003E-3</c:v>
                </c:pt>
                <c:pt idx="41">
                  <c:v>2.5999999999999999E-3</c:v>
                </c:pt>
                <c:pt idx="42">
                  <c:v>3.3999999999999998E-3</c:v>
                </c:pt>
                <c:pt idx="43">
                  <c:v>5.7000000000000002E-3</c:v>
                </c:pt>
                <c:pt idx="44">
                  <c:v>7.1000000000000004E-3</c:v>
                </c:pt>
                <c:pt idx="45">
                  <c:v>4.1999999999999997E-3</c:v>
                </c:pt>
                <c:pt idx="46">
                  <c:v>3.2000000000000002E-3</c:v>
                </c:pt>
                <c:pt idx="47">
                  <c:v>4.5999999999999999E-3</c:v>
                </c:pt>
                <c:pt idx="48">
                  <c:v>1.5E-3</c:v>
                </c:pt>
                <c:pt idx="49">
                  <c:v>8.8999999999999999E-3</c:v>
                </c:pt>
                <c:pt idx="50">
                  <c:v>3.3599999999999998E-2</c:v>
                </c:pt>
                <c:pt idx="51">
                  <c:v>5.1999999999999998E-3</c:v>
                </c:pt>
                <c:pt idx="52">
                  <c:v>1.6999999999999999E-3</c:v>
                </c:pt>
                <c:pt idx="53">
                  <c:v>3.5999999999999999E-3</c:v>
                </c:pt>
                <c:pt idx="54">
                  <c:v>3.0999999999999999E-3</c:v>
                </c:pt>
                <c:pt idx="55">
                  <c:v>8.9999999999999998E-4</c:v>
                </c:pt>
                <c:pt idx="56">
                  <c:v>1.2999999999999999E-3</c:v>
                </c:pt>
                <c:pt idx="57">
                  <c:v>1.6000000000000001E-3</c:v>
                </c:pt>
                <c:pt idx="58">
                  <c:v>1.9199999999999998E-2</c:v>
                </c:pt>
                <c:pt idx="59">
                  <c:v>2.5999999999999999E-3</c:v>
                </c:pt>
                <c:pt idx="60">
                  <c:v>6.6E-3</c:v>
                </c:pt>
                <c:pt idx="61">
                  <c:v>2.3E-3</c:v>
                </c:pt>
                <c:pt idx="62">
                  <c:v>1.5E-3</c:v>
                </c:pt>
                <c:pt idx="63">
                  <c:v>1.6000000000000001E-3</c:v>
                </c:pt>
                <c:pt idx="64">
                  <c:v>1.9E-3</c:v>
                </c:pt>
                <c:pt idx="65">
                  <c:v>6.6E-3</c:v>
                </c:pt>
                <c:pt idx="66">
                  <c:v>3.3999999999999998E-3</c:v>
                </c:pt>
                <c:pt idx="67">
                  <c:v>7.7000000000000002E-3</c:v>
                </c:pt>
                <c:pt idx="68">
                  <c:v>2.5000000000000001E-3</c:v>
                </c:pt>
                <c:pt idx="69">
                  <c:v>1.4E-3</c:v>
                </c:pt>
                <c:pt idx="70">
                  <c:v>1.5E-3</c:v>
                </c:pt>
                <c:pt idx="71">
                  <c:v>2.5000000000000001E-3</c:v>
                </c:pt>
                <c:pt idx="72">
                  <c:v>4.5999999999999999E-3</c:v>
                </c:pt>
                <c:pt idx="73">
                  <c:v>2.7000000000000001E-3</c:v>
                </c:pt>
                <c:pt idx="74">
                  <c:v>4.8999999999999998E-3</c:v>
                </c:pt>
                <c:pt idx="75">
                  <c:v>9.9000000000000008E-3</c:v>
                </c:pt>
                <c:pt idx="76">
                  <c:v>1.1000000000000001E-3</c:v>
                </c:pt>
                <c:pt idx="77">
                  <c:v>1.6000000000000001E-3</c:v>
                </c:pt>
                <c:pt idx="78">
                  <c:v>5.7000000000000002E-3</c:v>
                </c:pt>
                <c:pt idx="79">
                  <c:v>4.07E-2</c:v>
                </c:pt>
                <c:pt idx="80">
                  <c:v>3.7000000000000002E-3</c:v>
                </c:pt>
                <c:pt idx="81">
                  <c:v>2E-3</c:v>
                </c:pt>
                <c:pt idx="82">
                  <c:v>3.3999999999999998E-3</c:v>
                </c:pt>
                <c:pt idx="83">
                  <c:v>1.1599999999999999E-2</c:v>
                </c:pt>
                <c:pt idx="84">
                  <c:v>3.0000000000000001E-3</c:v>
                </c:pt>
                <c:pt idx="85">
                  <c:v>7.4999999999999997E-3</c:v>
                </c:pt>
                <c:pt idx="86">
                  <c:v>1.5E-3</c:v>
                </c:pt>
                <c:pt idx="87">
                  <c:v>2.5000000000000001E-3</c:v>
                </c:pt>
                <c:pt idx="88">
                  <c:v>4.5999999999999999E-3</c:v>
                </c:pt>
                <c:pt idx="89">
                  <c:v>1.89E-2</c:v>
                </c:pt>
                <c:pt idx="90">
                  <c:v>5.7000000000000002E-3</c:v>
                </c:pt>
                <c:pt idx="91">
                  <c:v>1.09E-2</c:v>
                </c:pt>
                <c:pt idx="92">
                  <c:v>3.2000000000000002E-3</c:v>
                </c:pt>
                <c:pt idx="93">
                  <c:v>5.1999999999999998E-3</c:v>
                </c:pt>
                <c:pt idx="94">
                  <c:v>1.2999999999999999E-3</c:v>
                </c:pt>
                <c:pt idx="95">
                  <c:v>2.8E-3</c:v>
                </c:pt>
                <c:pt idx="96">
                  <c:v>1.4E-3</c:v>
                </c:pt>
                <c:pt idx="97">
                  <c:v>5.8999999999999999E-3</c:v>
                </c:pt>
                <c:pt idx="98">
                  <c:v>3.5999999999999999E-3</c:v>
                </c:pt>
                <c:pt idx="99">
                  <c:v>3.7000000000000002E-3</c:v>
                </c:pt>
                <c:pt idx="100">
                  <c:v>3.2000000000000002E-3</c:v>
                </c:pt>
                <c:pt idx="101">
                  <c:v>2.5000000000000001E-3</c:v>
                </c:pt>
                <c:pt idx="102">
                  <c:v>3.5999999999999999E-3</c:v>
                </c:pt>
                <c:pt idx="103">
                  <c:v>1.2500000000000001E-2</c:v>
                </c:pt>
                <c:pt idx="104">
                  <c:v>1.1000000000000001E-3</c:v>
                </c:pt>
                <c:pt idx="105">
                  <c:v>4.7000000000000002E-3</c:v>
                </c:pt>
                <c:pt idx="106">
                  <c:v>2.7000000000000001E-3</c:v>
                </c:pt>
                <c:pt idx="107">
                  <c:v>1.1999999999999999E-3</c:v>
                </c:pt>
                <c:pt idx="108">
                  <c:v>2.8E-3</c:v>
                </c:pt>
                <c:pt idx="109">
                  <c:v>8.9999999999999998E-4</c:v>
                </c:pt>
                <c:pt idx="110">
                  <c:v>2.0999999999999999E-3</c:v>
                </c:pt>
                <c:pt idx="111">
                  <c:v>2.2000000000000001E-3</c:v>
                </c:pt>
                <c:pt idx="112">
                  <c:v>3.0999999999999999E-3</c:v>
                </c:pt>
                <c:pt idx="113">
                  <c:v>1.66E-2</c:v>
                </c:pt>
                <c:pt idx="114">
                  <c:v>4.5999999999999999E-3</c:v>
                </c:pt>
                <c:pt idx="115">
                  <c:v>6.4999999999999997E-3</c:v>
                </c:pt>
                <c:pt idx="116">
                  <c:v>1E-3</c:v>
                </c:pt>
                <c:pt idx="117">
                  <c:v>7.3000000000000001E-3</c:v>
                </c:pt>
                <c:pt idx="118">
                  <c:v>8.0999999999999996E-3</c:v>
                </c:pt>
                <c:pt idx="119">
                  <c:v>3.3E-3</c:v>
                </c:pt>
                <c:pt idx="120">
                  <c:v>2E-3</c:v>
                </c:pt>
                <c:pt idx="121">
                  <c:v>3.8999999999999998E-3</c:v>
                </c:pt>
                <c:pt idx="122">
                  <c:v>1.2999999999999999E-3</c:v>
                </c:pt>
                <c:pt idx="123">
                  <c:v>1.6999999999999999E-3</c:v>
                </c:pt>
                <c:pt idx="124">
                  <c:v>2.5999999999999999E-3</c:v>
                </c:pt>
                <c:pt idx="125">
                  <c:v>3.3E-3</c:v>
                </c:pt>
                <c:pt idx="126">
                  <c:v>1.5E-3</c:v>
                </c:pt>
                <c:pt idx="127">
                  <c:v>1.6999999999999999E-3</c:v>
                </c:pt>
                <c:pt idx="128">
                  <c:v>3.7000000000000002E-3</c:v>
                </c:pt>
                <c:pt idx="129">
                  <c:v>3.5000000000000001E-3</c:v>
                </c:pt>
                <c:pt idx="130">
                  <c:v>8.9999999999999998E-4</c:v>
                </c:pt>
                <c:pt idx="131">
                  <c:v>1.6999999999999999E-3</c:v>
                </c:pt>
                <c:pt idx="132">
                  <c:v>8.9999999999999998E-4</c:v>
                </c:pt>
                <c:pt idx="133">
                  <c:v>8.6999999999999994E-3</c:v>
                </c:pt>
                <c:pt idx="134">
                  <c:v>6.4999999999999997E-3</c:v>
                </c:pt>
                <c:pt idx="135">
                  <c:v>1.8E-3</c:v>
                </c:pt>
                <c:pt idx="136">
                  <c:v>1.2999999999999999E-3</c:v>
                </c:pt>
                <c:pt idx="137">
                  <c:v>1.1000000000000001E-3</c:v>
                </c:pt>
                <c:pt idx="138">
                  <c:v>1.9E-3</c:v>
                </c:pt>
                <c:pt idx="139">
                  <c:v>3.5999999999999999E-3</c:v>
                </c:pt>
                <c:pt idx="140">
                  <c:v>1.5E-3</c:v>
                </c:pt>
                <c:pt idx="141">
                  <c:v>5.4999999999999997E-3</c:v>
                </c:pt>
                <c:pt idx="142">
                  <c:v>1.1999999999999999E-3</c:v>
                </c:pt>
                <c:pt idx="143">
                  <c:v>8.9999999999999998E-4</c:v>
                </c:pt>
                <c:pt idx="144">
                  <c:v>8.9999999999999998E-4</c:v>
                </c:pt>
                <c:pt idx="145">
                  <c:v>1.5E-3</c:v>
                </c:pt>
                <c:pt idx="146">
                  <c:v>3.3E-3</c:v>
                </c:pt>
                <c:pt idx="147">
                  <c:v>1.1999999999999999E-3</c:v>
                </c:pt>
                <c:pt idx="148">
                  <c:v>7.1999999999999998E-3</c:v>
                </c:pt>
                <c:pt idx="149">
                  <c:v>6.7999999999999996E-3</c:v>
                </c:pt>
                <c:pt idx="150">
                  <c:v>8.9999999999999998E-4</c:v>
                </c:pt>
                <c:pt idx="151">
                  <c:v>8.9999999999999998E-4</c:v>
                </c:pt>
                <c:pt idx="152">
                  <c:v>8.9999999999999998E-4</c:v>
                </c:pt>
                <c:pt idx="153">
                  <c:v>8.9999999999999998E-4</c:v>
                </c:pt>
                <c:pt idx="154">
                  <c:v>8.9999999999999998E-4</c:v>
                </c:pt>
                <c:pt idx="155">
                  <c:v>2.7000000000000001E-3</c:v>
                </c:pt>
                <c:pt idx="156">
                  <c:v>7.4999999999999997E-3</c:v>
                </c:pt>
                <c:pt idx="157">
                  <c:v>8.9999999999999998E-4</c:v>
                </c:pt>
                <c:pt idx="158">
                  <c:v>8.9999999999999998E-4</c:v>
                </c:pt>
                <c:pt idx="159">
                  <c:v>8.9999999999999998E-4</c:v>
                </c:pt>
                <c:pt idx="160">
                  <c:v>8.9999999999999998E-4</c:v>
                </c:pt>
                <c:pt idx="161">
                  <c:v>1.6999999999999999E-3</c:v>
                </c:pt>
                <c:pt idx="162">
                  <c:v>1E-3</c:v>
                </c:pt>
                <c:pt idx="163">
                  <c:v>1E-3</c:v>
                </c:pt>
                <c:pt idx="164">
                  <c:v>6.9999999999999999E-4</c:v>
                </c:pt>
                <c:pt idx="165">
                  <c:v>1.1000000000000001E-3</c:v>
                </c:pt>
                <c:pt idx="166">
                  <c:v>8.9999999999999998E-4</c:v>
                </c:pt>
                <c:pt idx="167">
                  <c:v>8.9999999999999998E-4</c:v>
                </c:pt>
                <c:pt idx="168">
                  <c:v>4.4999999999999997E-3</c:v>
                </c:pt>
                <c:pt idx="169">
                  <c:v>8.9999999999999998E-4</c:v>
                </c:pt>
                <c:pt idx="170">
                  <c:v>1.2999999999999999E-3</c:v>
                </c:pt>
                <c:pt idx="171">
                  <c:v>1E-3</c:v>
                </c:pt>
                <c:pt idx="172">
                  <c:v>1.5E-3</c:v>
                </c:pt>
                <c:pt idx="173">
                  <c:v>8.9999999999999998E-4</c:v>
                </c:pt>
                <c:pt idx="174">
                  <c:v>8.9999999999999998E-4</c:v>
                </c:pt>
                <c:pt idx="175">
                  <c:v>1.1999999999999999E-3</c:v>
                </c:pt>
                <c:pt idx="176">
                  <c:v>8.9999999999999998E-4</c:v>
                </c:pt>
                <c:pt idx="177">
                  <c:v>1.1999999999999999E-3</c:v>
                </c:pt>
                <c:pt idx="178">
                  <c:v>4.3E-3</c:v>
                </c:pt>
                <c:pt idx="179">
                  <c:v>3.8E-3</c:v>
                </c:pt>
                <c:pt idx="180">
                  <c:v>6.4000000000000003E-3</c:v>
                </c:pt>
                <c:pt idx="181">
                  <c:v>6.9999999999999999E-4</c:v>
                </c:pt>
                <c:pt idx="182">
                  <c:v>1.6999999999999999E-3</c:v>
                </c:pt>
                <c:pt idx="183">
                  <c:v>8.9999999999999998E-4</c:v>
                </c:pt>
                <c:pt idx="184">
                  <c:v>8.9999999999999998E-4</c:v>
                </c:pt>
                <c:pt idx="185">
                  <c:v>1.1999999999999999E-3</c:v>
                </c:pt>
                <c:pt idx="186">
                  <c:v>2.8E-3</c:v>
                </c:pt>
                <c:pt idx="187">
                  <c:v>2.3E-3</c:v>
                </c:pt>
                <c:pt idx="188">
                  <c:v>3.3E-3</c:v>
                </c:pt>
                <c:pt idx="189">
                  <c:v>8.9999999999999998E-4</c:v>
                </c:pt>
                <c:pt idx="190">
                  <c:v>1E-3</c:v>
                </c:pt>
                <c:pt idx="191">
                  <c:v>4.8999999999999998E-3</c:v>
                </c:pt>
                <c:pt idx="192">
                  <c:v>6.9999999999999999E-4</c:v>
                </c:pt>
                <c:pt idx="193">
                  <c:v>3.3999999999999998E-3</c:v>
                </c:pt>
                <c:pt idx="194">
                  <c:v>1E-3</c:v>
                </c:pt>
                <c:pt idx="195">
                  <c:v>1.1000000000000001E-3</c:v>
                </c:pt>
                <c:pt idx="196">
                  <c:v>1.6999999999999999E-3</c:v>
                </c:pt>
                <c:pt idx="197">
                  <c:v>1E-3</c:v>
                </c:pt>
                <c:pt idx="198">
                  <c:v>1.4E-3</c:v>
                </c:pt>
                <c:pt idx="199">
                  <c:v>7.4999999999999997E-3</c:v>
                </c:pt>
                <c:pt idx="200">
                  <c:v>8.9999999999999998E-4</c:v>
                </c:pt>
                <c:pt idx="201">
                  <c:v>3.3E-3</c:v>
                </c:pt>
                <c:pt idx="202">
                  <c:v>5.1999999999999998E-3</c:v>
                </c:pt>
                <c:pt idx="203">
                  <c:v>1.1999999999999999E-3</c:v>
                </c:pt>
                <c:pt idx="204">
                  <c:v>3.5999999999999999E-3</c:v>
                </c:pt>
                <c:pt idx="205">
                  <c:v>5.4000000000000003E-3</c:v>
                </c:pt>
                <c:pt idx="206">
                  <c:v>4.4000000000000003E-3</c:v>
                </c:pt>
                <c:pt idx="207">
                  <c:v>8.9999999999999998E-4</c:v>
                </c:pt>
                <c:pt idx="208">
                  <c:v>1E-3</c:v>
                </c:pt>
                <c:pt idx="209">
                  <c:v>8.9999999999999998E-4</c:v>
                </c:pt>
                <c:pt idx="210">
                  <c:v>8.9999999999999998E-4</c:v>
                </c:pt>
                <c:pt idx="211">
                  <c:v>1.5E-3</c:v>
                </c:pt>
                <c:pt idx="212">
                  <c:v>1.9E-3</c:v>
                </c:pt>
                <c:pt idx="213">
                  <c:v>8.9999999999999998E-4</c:v>
                </c:pt>
                <c:pt idx="214">
                  <c:v>1.1999999999999999E-3</c:v>
                </c:pt>
                <c:pt idx="215">
                  <c:v>1E-3</c:v>
                </c:pt>
                <c:pt idx="216">
                  <c:v>8.9999999999999998E-4</c:v>
                </c:pt>
                <c:pt idx="217">
                  <c:v>2.2000000000000001E-3</c:v>
                </c:pt>
                <c:pt idx="218">
                  <c:v>1.4E-3</c:v>
                </c:pt>
                <c:pt idx="219">
                  <c:v>8.9999999999999998E-4</c:v>
                </c:pt>
                <c:pt idx="220">
                  <c:v>8.0000000000000004E-4</c:v>
                </c:pt>
                <c:pt idx="221">
                  <c:v>8.9999999999999998E-4</c:v>
                </c:pt>
                <c:pt idx="222">
                  <c:v>3.5000000000000001E-3</c:v>
                </c:pt>
                <c:pt idx="223">
                  <c:v>1.5E-3</c:v>
                </c:pt>
                <c:pt idx="224">
                  <c:v>6.8999999999999999E-3</c:v>
                </c:pt>
                <c:pt idx="225">
                  <c:v>8.9999999999999998E-4</c:v>
                </c:pt>
                <c:pt idx="226">
                  <c:v>8.9999999999999998E-4</c:v>
                </c:pt>
                <c:pt idx="227">
                  <c:v>1.15E-2</c:v>
                </c:pt>
                <c:pt idx="228">
                  <c:v>4.5999999999999999E-3</c:v>
                </c:pt>
                <c:pt idx="229">
                  <c:v>8.9999999999999998E-4</c:v>
                </c:pt>
                <c:pt idx="230">
                  <c:v>4.1999999999999997E-3</c:v>
                </c:pt>
                <c:pt idx="231">
                  <c:v>8.0000000000000004E-4</c:v>
                </c:pt>
                <c:pt idx="232">
                  <c:v>8.9999999999999998E-4</c:v>
                </c:pt>
                <c:pt idx="233">
                  <c:v>8.9999999999999998E-4</c:v>
                </c:pt>
                <c:pt idx="234">
                  <c:v>3.3E-3</c:v>
                </c:pt>
                <c:pt idx="235">
                  <c:v>1.4E-3</c:v>
                </c:pt>
                <c:pt idx="236">
                  <c:v>8.9999999999999998E-4</c:v>
                </c:pt>
                <c:pt idx="237">
                  <c:v>1.1000000000000001E-3</c:v>
                </c:pt>
                <c:pt idx="238">
                  <c:v>2.8999999999999998E-3</c:v>
                </c:pt>
                <c:pt idx="239">
                  <c:v>6.8999999999999999E-3</c:v>
                </c:pt>
                <c:pt idx="240">
                  <c:v>5.7999999999999996E-3</c:v>
                </c:pt>
                <c:pt idx="241">
                  <c:v>2.7000000000000001E-3</c:v>
                </c:pt>
                <c:pt idx="242">
                  <c:v>7.1999999999999998E-3</c:v>
                </c:pt>
                <c:pt idx="243">
                  <c:v>8.0000000000000004E-4</c:v>
                </c:pt>
                <c:pt idx="244">
                  <c:v>1.1000000000000001E-3</c:v>
                </c:pt>
                <c:pt idx="245">
                  <c:v>1.9199999999999998E-2</c:v>
                </c:pt>
                <c:pt idx="246">
                  <c:v>2.1299999999999999E-2</c:v>
                </c:pt>
                <c:pt idx="247">
                  <c:v>3.8999999999999998E-3</c:v>
                </c:pt>
                <c:pt idx="248">
                  <c:v>2.3999999999999998E-3</c:v>
                </c:pt>
                <c:pt idx="249">
                  <c:v>2.3E-3</c:v>
                </c:pt>
                <c:pt idx="250">
                  <c:v>1.1000000000000001E-3</c:v>
                </c:pt>
                <c:pt idx="251">
                  <c:v>2E-3</c:v>
                </c:pt>
                <c:pt idx="252">
                  <c:v>1.6999999999999999E-3</c:v>
                </c:pt>
                <c:pt idx="253">
                  <c:v>1.8E-3</c:v>
                </c:pt>
                <c:pt idx="254">
                  <c:v>1E-3</c:v>
                </c:pt>
                <c:pt idx="255">
                  <c:v>2.5000000000000001E-3</c:v>
                </c:pt>
                <c:pt idx="256">
                  <c:v>1.2999999999999999E-3</c:v>
                </c:pt>
                <c:pt idx="257">
                  <c:v>4.1999999999999997E-3</c:v>
                </c:pt>
                <c:pt idx="258">
                  <c:v>3.5000000000000001E-3</c:v>
                </c:pt>
                <c:pt idx="259">
                  <c:v>8.9999999999999998E-4</c:v>
                </c:pt>
                <c:pt idx="260">
                  <c:v>2.3E-3</c:v>
                </c:pt>
                <c:pt idx="261">
                  <c:v>6.4999999999999997E-3</c:v>
                </c:pt>
                <c:pt idx="262">
                  <c:v>3.0000000000000001E-3</c:v>
                </c:pt>
                <c:pt idx="263">
                  <c:v>1.6199999999999999E-2</c:v>
                </c:pt>
                <c:pt idx="264">
                  <c:v>3.3E-3</c:v>
                </c:pt>
                <c:pt idx="265">
                  <c:v>7.0000000000000001E-3</c:v>
                </c:pt>
                <c:pt idx="266">
                  <c:v>1.9E-3</c:v>
                </c:pt>
                <c:pt idx="267">
                  <c:v>1.1999999999999999E-3</c:v>
                </c:pt>
                <c:pt idx="268">
                  <c:v>1.9E-3</c:v>
                </c:pt>
                <c:pt idx="269">
                  <c:v>8.9999999999999998E-4</c:v>
                </c:pt>
                <c:pt idx="270">
                  <c:v>1.1999999999999999E-3</c:v>
                </c:pt>
                <c:pt idx="271">
                  <c:v>1.1999999999999999E-3</c:v>
                </c:pt>
                <c:pt idx="272">
                  <c:v>1.1000000000000001E-3</c:v>
                </c:pt>
                <c:pt idx="273">
                  <c:v>1E-3</c:v>
                </c:pt>
                <c:pt idx="274">
                  <c:v>1E-3</c:v>
                </c:pt>
                <c:pt idx="275">
                  <c:v>8.9999999999999998E-4</c:v>
                </c:pt>
                <c:pt idx="276">
                  <c:v>8.9999999999999998E-4</c:v>
                </c:pt>
                <c:pt idx="277">
                  <c:v>8.9999999999999998E-4</c:v>
                </c:pt>
                <c:pt idx="278">
                  <c:v>1.5E-3</c:v>
                </c:pt>
                <c:pt idx="279">
                  <c:v>7.9000000000000008E-3</c:v>
                </c:pt>
                <c:pt idx="280">
                  <c:v>2.2000000000000001E-3</c:v>
                </c:pt>
                <c:pt idx="281">
                  <c:v>3.0000000000000001E-3</c:v>
                </c:pt>
                <c:pt idx="282">
                  <c:v>5.8999999999999999E-3</c:v>
                </c:pt>
                <c:pt idx="283">
                  <c:v>1.7100000000000001E-2</c:v>
                </c:pt>
                <c:pt idx="284">
                  <c:v>4.1000000000000003E-3</c:v>
                </c:pt>
                <c:pt idx="285">
                  <c:v>4.1999999999999997E-3</c:v>
                </c:pt>
                <c:pt idx="286">
                  <c:v>3.2000000000000002E-3</c:v>
                </c:pt>
                <c:pt idx="287">
                  <c:v>5.0000000000000001E-3</c:v>
                </c:pt>
                <c:pt idx="288">
                  <c:v>1.2699999999999999E-2</c:v>
                </c:pt>
                <c:pt idx="289">
                  <c:v>5.4000000000000003E-3</c:v>
                </c:pt>
                <c:pt idx="290">
                  <c:v>8.9999999999999998E-4</c:v>
                </c:pt>
                <c:pt idx="291">
                  <c:v>3.3999999999999998E-3</c:v>
                </c:pt>
                <c:pt idx="292">
                  <c:v>6.4000000000000003E-3</c:v>
                </c:pt>
                <c:pt idx="293">
                  <c:v>5.0000000000000001E-3</c:v>
                </c:pt>
                <c:pt idx="294">
                  <c:v>2.8999999999999998E-3</c:v>
                </c:pt>
                <c:pt idx="295">
                  <c:v>4.7000000000000002E-3</c:v>
                </c:pt>
                <c:pt idx="296">
                  <c:v>1.1999999999999999E-3</c:v>
                </c:pt>
                <c:pt idx="297">
                  <c:v>1.8E-3</c:v>
                </c:pt>
                <c:pt idx="298">
                  <c:v>8.5000000000000006E-3</c:v>
                </c:pt>
                <c:pt idx="299">
                  <c:v>9.7999999999999997E-3</c:v>
                </c:pt>
                <c:pt idx="300">
                  <c:v>5.8999999999999999E-3</c:v>
                </c:pt>
                <c:pt idx="301">
                  <c:v>1.1000000000000001E-3</c:v>
                </c:pt>
                <c:pt idx="302">
                  <c:v>2.5999999999999999E-3</c:v>
                </c:pt>
                <c:pt idx="303">
                  <c:v>7.4000000000000003E-3</c:v>
                </c:pt>
                <c:pt idx="304">
                  <c:v>8.9999999999999998E-4</c:v>
                </c:pt>
                <c:pt idx="305">
                  <c:v>1E-3</c:v>
                </c:pt>
                <c:pt idx="306">
                  <c:v>1.1999999999999999E-3</c:v>
                </c:pt>
                <c:pt idx="307">
                  <c:v>1E-3</c:v>
                </c:pt>
                <c:pt idx="308">
                  <c:v>1.8E-3</c:v>
                </c:pt>
                <c:pt idx="309">
                  <c:v>1.4E-3</c:v>
                </c:pt>
                <c:pt idx="310">
                  <c:v>6.4000000000000003E-3</c:v>
                </c:pt>
                <c:pt idx="311">
                  <c:v>1.6000000000000001E-3</c:v>
                </c:pt>
                <c:pt idx="312">
                  <c:v>1.1999999999999999E-3</c:v>
                </c:pt>
                <c:pt idx="313">
                  <c:v>3.3E-3</c:v>
                </c:pt>
                <c:pt idx="314">
                  <c:v>4.7000000000000002E-3</c:v>
                </c:pt>
                <c:pt idx="315">
                  <c:v>3.3E-3</c:v>
                </c:pt>
                <c:pt idx="316">
                  <c:v>1.5E-3</c:v>
                </c:pt>
                <c:pt idx="317">
                  <c:v>9.4000000000000004E-3</c:v>
                </c:pt>
                <c:pt idx="318">
                  <c:v>7.1000000000000004E-3</c:v>
                </c:pt>
                <c:pt idx="319">
                  <c:v>1.1000000000000001E-3</c:v>
                </c:pt>
                <c:pt idx="320">
                  <c:v>1.5E-3</c:v>
                </c:pt>
                <c:pt idx="321">
                  <c:v>2.7000000000000001E-3</c:v>
                </c:pt>
                <c:pt idx="322">
                  <c:v>1.1000000000000001E-3</c:v>
                </c:pt>
                <c:pt idx="323">
                  <c:v>1.4E-3</c:v>
                </c:pt>
                <c:pt idx="324">
                  <c:v>4.0000000000000001E-3</c:v>
                </c:pt>
                <c:pt idx="325">
                  <c:v>4.3E-3</c:v>
                </c:pt>
                <c:pt idx="326">
                  <c:v>1.5E-3</c:v>
                </c:pt>
                <c:pt idx="327">
                  <c:v>1.4E-3</c:v>
                </c:pt>
                <c:pt idx="328">
                  <c:v>5.1000000000000004E-3</c:v>
                </c:pt>
                <c:pt idx="329">
                  <c:v>2.8999999999999998E-3</c:v>
                </c:pt>
                <c:pt idx="330">
                  <c:v>1.4E-3</c:v>
                </c:pt>
                <c:pt idx="331">
                  <c:v>5.4999999999999997E-3</c:v>
                </c:pt>
                <c:pt idx="332">
                  <c:v>1.9E-3</c:v>
                </c:pt>
                <c:pt idx="333">
                  <c:v>3.3999999999999998E-3</c:v>
                </c:pt>
                <c:pt idx="334">
                  <c:v>4.0000000000000001E-3</c:v>
                </c:pt>
                <c:pt idx="335">
                  <c:v>1.0500000000000001E-2</c:v>
                </c:pt>
                <c:pt idx="336">
                  <c:v>1.32E-2</c:v>
                </c:pt>
                <c:pt idx="337">
                  <c:v>1.0200000000000001E-2</c:v>
                </c:pt>
                <c:pt idx="338">
                  <c:v>5.1999999999999998E-3</c:v>
                </c:pt>
                <c:pt idx="339">
                  <c:v>1.1999999999999999E-3</c:v>
                </c:pt>
                <c:pt idx="340">
                  <c:v>4.8999999999999998E-3</c:v>
                </c:pt>
                <c:pt idx="341">
                  <c:v>1.5E-3</c:v>
                </c:pt>
                <c:pt idx="342">
                  <c:v>3.3999999999999998E-3</c:v>
                </c:pt>
                <c:pt idx="343">
                  <c:v>2.3999999999999998E-3</c:v>
                </c:pt>
                <c:pt idx="344">
                  <c:v>1.6999999999999999E-3</c:v>
                </c:pt>
                <c:pt idx="345">
                  <c:v>7.1000000000000004E-3</c:v>
                </c:pt>
                <c:pt idx="346">
                  <c:v>6.1000000000000004E-3</c:v>
                </c:pt>
                <c:pt idx="347">
                  <c:v>1.2999999999999999E-3</c:v>
                </c:pt>
                <c:pt idx="348">
                  <c:v>3.8E-3</c:v>
                </c:pt>
                <c:pt idx="349">
                  <c:v>1.32E-2</c:v>
                </c:pt>
                <c:pt idx="350">
                  <c:v>3.3E-3</c:v>
                </c:pt>
                <c:pt idx="351">
                  <c:v>1.1299999999999999E-2</c:v>
                </c:pt>
                <c:pt idx="352">
                  <c:v>5.4999999999999997E-3</c:v>
                </c:pt>
                <c:pt idx="353">
                  <c:v>2.8E-3</c:v>
                </c:pt>
                <c:pt idx="354">
                  <c:v>1.1999999999999999E-3</c:v>
                </c:pt>
                <c:pt idx="355">
                  <c:v>2.8999999999999998E-3</c:v>
                </c:pt>
                <c:pt idx="356">
                  <c:v>1.1999999999999999E-3</c:v>
                </c:pt>
                <c:pt idx="357">
                  <c:v>3.2000000000000002E-3</c:v>
                </c:pt>
                <c:pt idx="358">
                  <c:v>3.5000000000000001E-3</c:v>
                </c:pt>
                <c:pt idx="359">
                  <c:v>3.5999999999999999E-3</c:v>
                </c:pt>
                <c:pt idx="360">
                  <c:v>1.8E-3</c:v>
                </c:pt>
                <c:pt idx="361">
                  <c:v>6.8999999999999999E-3</c:v>
                </c:pt>
                <c:pt idx="362">
                  <c:v>3.8999999999999998E-3</c:v>
                </c:pt>
                <c:pt idx="363">
                  <c:v>3.3999999999999998E-3</c:v>
                </c:pt>
                <c:pt idx="364">
                  <c:v>4.7000000000000002E-3</c:v>
                </c:pt>
                <c:pt idx="365">
                  <c:v>7.4000000000000003E-3</c:v>
                </c:pt>
                <c:pt idx="366">
                  <c:v>1E-3</c:v>
                </c:pt>
                <c:pt idx="367">
                  <c:v>1.1000000000000001E-3</c:v>
                </c:pt>
                <c:pt idx="368">
                  <c:v>1.4E-3</c:v>
                </c:pt>
                <c:pt idx="369">
                  <c:v>3.8E-3</c:v>
                </c:pt>
                <c:pt idx="370">
                  <c:v>2.0999999999999999E-3</c:v>
                </c:pt>
                <c:pt idx="371">
                  <c:v>4.4000000000000003E-3</c:v>
                </c:pt>
                <c:pt idx="372">
                  <c:v>7.1999999999999998E-3</c:v>
                </c:pt>
                <c:pt idx="373">
                  <c:v>7.9000000000000008E-3</c:v>
                </c:pt>
                <c:pt idx="374">
                  <c:v>1.6000000000000001E-3</c:v>
                </c:pt>
                <c:pt idx="375">
                  <c:v>0.01</c:v>
                </c:pt>
                <c:pt idx="376">
                  <c:v>2.7799999999999998E-2</c:v>
                </c:pt>
                <c:pt idx="377">
                  <c:v>3.0999999999999999E-3</c:v>
                </c:pt>
                <c:pt idx="378">
                  <c:v>9.4999999999999998E-3</c:v>
                </c:pt>
                <c:pt idx="379">
                  <c:v>2.5999999999999999E-3</c:v>
                </c:pt>
                <c:pt idx="380">
                  <c:v>1.4999999999999999E-2</c:v>
                </c:pt>
                <c:pt idx="381">
                  <c:v>9.7999999999999997E-3</c:v>
                </c:pt>
                <c:pt idx="382">
                  <c:v>1.2999999999999999E-3</c:v>
                </c:pt>
                <c:pt idx="383">
                  <c:v>4.4999999999999997E-3</c:v>
                </c:pt>
                <c:pt idx="384">
                  <c:v>4.1000000000000003E-3</c:v>
                </c:pt>
                <c:pt idx="385">
                  <c:v>1.2999999999999999E-3</c:v>
                </c:pt>
                <c:pt idx="386">
                  <c:v>2.0999999999999999E-3</c:v>
                </c:pt>
                <c:pt idx="387">
                  <c:v>2.2000000000000001E-3</c:v>
                </c:pt>
                <c:pt idx="388">
                  <c:v>3.7000000000000002E-3</c:v>
                </c:pt>
                <c:pt idx="389">
                  <c:v>2.3999999999999998E-3</c:v>
                </c:pt>
                <c:pt idx="390">
                  <c:v>1.6299999999999999E-2</c:v>
                </c:pt>
                <c:pt idx="391">
                  <c:v>1.2999999999999999E-3</c:v>
                </c:pt>
                <c:pt idx="392">
                  <c:v>9.7999999999999997E-3</c:v>
                </c:pt>
                <c:pt idx="393">
                  <c:v>2.3E-3</c:v>
                </c:pt>
                <c:pt idx="394">
                  <c:v>3.0000000000000001E-3</c:v>
                </c:pt>
                <c:pt idx="395">
                  <c:v>1.4E-3</c:v>
                </c:pt>
                <c:pt idx="396">
                  <c:v>2.5000000000000001E-3</c:v>
                </c:pt>
                <c:pt idx="397">
                  <c:v>2.8999999999999998E-3</c:v>
                </c:pt>
                <c:pt idx="398">
                  <c:v>8.0000000000000004E-4</c:v>
                </c:pt>
                <c:pt idx="399">
                  <c:v>5.4000000000000003E-3</c:v>
                </c:pt>
                <c:pt idx="400">
                  <c:v>3.2000000000000002E-3</c:v>
                </c:pt>
                <c:pt idx="401">
                  <c:v>4.7999999999999996E-3</c:v>
                </c:pt>
                <c:pt idx="402">
                  <c:v>3.2000000000000002E-3</c:v>
                </c:pt>
                <c:pt idx="403">
                  <c:v>1.2500000000000001E-2</c:v>
                </c:pt>
                <c:pt idx="404">
                  <c:v>1.1599999999999999E-2</c:v>
                </c:pt>
                <c:pt idx="405">
                  <c:v>6.7999999999999996E-3</c:v>
                </c:pt>
                <c:pt idx="406">
                  <c:v>1.3599999999999999E-2</c:v>
                </c:pt>
                <c:pt idx="407">
                  <c:v>6.4999999999999997E-3</c:v>
                </c:pt>
                <c:pt idx="408">
                  <c:v>2.2000000000000001E-3</c:v>
                </c:pt>
                <c:pt idx="409">
                  <c:v>1.3299999999999999E-2</c:v>
                </c:pt>
                <c:pt idx="410">
                  <c:v>4.0000000000000001E-3</c:v>
                </c:pt>
                <c:pt idx="411">
                  <c:v>2.3999999999999998E-3</c:v>
                </c:pt>
                <c:pt idx="412">
                  <c:v>2.7000000000000001E-3</c:v>
                </c:pt>
                <c:pt idx="413">
                  <c:v>3.0000000000000001E-3</c:v>
                </c:pt>
                <c:pt idx="414">
                  <c:v>6.1999999999999998E-3</c:v>
                </c:pt>
                <c:pt idx="415">
                  <c:v>4.4999999999999997E-3</c:v>
                </c:pt>
                <c:pt idx="416">
                  <c:v>5.4999999999999997E-3</c:v>
                </c:pt>
                <c:pt idx="417">
                  <c:v>5.7000000000000002E-3</c:v>
                </c:pt>
                <c:pt idx="418">
                  <c:v>1.5699999999999999E-2</c:v>
                </c:pt>
                <c:pt idx="419">
                  <c:v>4.8999999999999998E-3</c:v>
                </c:pt>
                <c:pt idx="420">
                  <c:v>4.7000000000000002E-3</c:v>
                </c:pt>
                <c:pt idx="421">
                  <c:v>3.2000000000000002E-3</c:v>
                </c:pt>
                <c:pt idx="422">
                  <c:v>1.9E-3</c:v>
                </c:pt>
                <c:pt idx="423">
                  <c:v>1.5E-3</c:v>
                </c:pt>
                <c:pt idx="424">
                  <c:v>1.1000000000000001E-3</c:v>
                </c:pt>
                <c:pt idx="425">
                  <c:v>2E-3</c:v>
                </c:pt>
                <c:pt idx="426">
                  <c:v>1.9E-3</c:v>
                </c:pt>
                <c:pt idx="427">
                  <c:v>3.3999999999999998E-3</c:v>
                </c:pt>
                <c:pt idx="428">
                  <c:v>4.7000000000000002E-3</c:v>
                </c:pt>
                <c:pt idx="429">
                  <c:v>5.5999999999999999E-3</c:v>
                </c:pt>
                <c:pt idx="430">
                  <c:v>2E-3</c:v>
                </c:pt>
                <c:pt idx="431">
                  <c:v>8.9999999999999998E-4</c:v>
                </c:pt>
                <c:pt idx="432">
                  <c:v>2.5000000000000001E-3</c:v>
                </c:pt>
                <c:pt idx="433">
                  <c:v>7.1000000000000004E-3</c:v>
                </c:pt>
                <c:pt idx="434">
                  <c:v>1.6799999999999999E-2</c:v>
                </c:pt>
                <c:pt idx="435">
                  <c:v>5.0000000000000001E-3</c:v>
                </c:pt>
                <c:pt idx="436">
                  <c:v>1.2999999999999999E-3</c:v>
                </c:pt>
                <c:pt idx="437">
                  <c:v>1.6999999999999999E-3</c:v>
                </c:pt>
                <c:pt idx="438">
                  <c:v>5.1000000000000004E-3</c:v>
                </c:pt>
                <c:pt idx="439">
                  <c:v>8.9999999999999998E-4</c:v>
                </c:pt>
                <c:pt idx="440">
                  <c:v>1.41E-2</c:v>
                </c:pt>
                <c:pt idx="441">
                  <c:v>6.7999999999999996E-3</c:v>
                </c:pt>
                <c:pt idx="442">
                  <c:v>3.3E-3</c:v>
                </c:pt>
                <c:pt idx="443">
                  <c:v>8.9999999999999998E-4</c:v>
                </c:pt>
                <c:pt idx="444">
                  <c:v>1.2999999999999999E-3</c:v>
                </c:pt>
                <c:pt idx="445">
                  <c:v>5.3E-3</c:v>
                </c:pt>
                <c:pt idx="446">
                  <c:v>1.5E-3</c:v>
                </c:pt>
                <c:pt idx="447">
                  <c:v>9.1999999999999998E-3</c:v>
                </c:pt>
                <c:pt idx="448">
                  <c:v>4.4000000000000003E-3</c:v>
                </c:pt>
                <c:pt idx="449">
                  <c:v>8.9999999999999998E-4</c:v>
                </c:pt>
                <c:pt idx="450">
                  <c:v>1.1999999999999999E-3</c:v>
                </c:pt>
                <c:pt idx="451">
                  <c:v>1.2999999999999999E-3</c:v>
                </c:pt>
                <c:pt idx="452">
                  <c:v>1E-3</c:v>
                </c:pt>
                <c:pt idx="453">
                  <c:v>1.01E-2</c:v>
                </c:pt>
                <c:pt idx="454">
                  <c:v>1.5E-3</c:v>
                </c:pt>
                <c:pt idx="455">
                  <c:v>3.7000000000000002E-3</c:v>
                </c:pt>
                <c:pt idx="456">
                  <c:v>1.2999999999999999E-3</c:v>
                </c:pt>
                <c:pt idx="457">
                  <c:v>1.8E-3</c:v>
                </c:pt>
                <c:pt idx="458">
                  <c:v>1.6000000000000001E-3</c:v>
                </c:pt>
                <c:pt idx="459">
                  <c:v>6.7000000000000002E-3</c:v>
                </c:pt>
                <c:pt idx="460">
                  <c:v>5.5999999999999999E-3</c:v>
                </c:pt>
                <c:pt idx="461">
                  <c:v>1.29E-2</c:v>
                </c:pt>
                <c:pt idx="462">
                  <c:v>2.3E-3</c:v>
                </c:pt>
                <c:pt idx="463">
                  <c:v>1.9400000000000001E-2</c:v>
                </c:pt>
                <c:pt idx="464">
                  <c:v>1.1000000000000001E-3</c:v>
                </c:pt>
                <c:pt idx="465">
                  <c:v>2E-3</c:v>
                </c:pt>
                <c:pt idx="466">
                  <c:v>8.9999999999999998E-4</c:v>
                </c:pt>
                <c:pt idx="467">
                  <c:v>9.9000000000000008E-3</c:v>
                </c:pt>
                <c:pt idx="468">
                  <c:v>8.9999999999999998E-4</c:v>
                </c:pt>
                <c:pt idx="469">
                  <c:v>6.8999999999999999E-3</c:v>
                </c:pt>
                <c:pt idx="470">
                  <c:v>1.2999999999999999E-3</c:v>
                </c:pt>
                <c:pt idx="471">
                  <c:v>3.5999999999999999E-3</c:v>
                </c:pt>
                <c:pt idx="472">
                  <c:v>4.3E-3</c:v>
                </c:pt>
                <c:pt idx="473">
                  <c:v>1.6400000000000001E-2</c:v>
                </c:pt>
                <c:pt idx="474">
                  <c:v>1.7600000000000001E-2</c:v>
                </c:pt>
                <c:pt idx="475">
                  <c:v>5.1000000000000004E-3</c:v>
                </c:pt>
                <c:pt idx="476">
                  <c:v>4.4000000000000003E-3</c:v>
                </c:pt>
                <c:pt idx="477">
                  <c:v>1.06E-2</c:v>
                </c:pt>
                <c:pt idx="478">
                  <c:v>3.0000000000000001E-3</c:v>
                </c:pt>
                <c:pt idx="479">
                  <c:v>1.1000000000000001E-3</c:v>
                </c:pt>
                <c:pt idx="480">
                  <c:v>1.0699999999999999E-2</c:v>
                </c:pt>
                <c:pt idx="481">
                  <c:v>1.1999999999999999E-3</c:v>
                </c:pt>
                <c:pt idx="482">
                  <c:v>1.8E-3</c:v>
                </c:pt>
                <c:pt idx="483">
                  <c:v>3.5999999999999999E-3</c:v>
                </c:pt>
                <c:pt idx="484">
                  <c:v>1.5E-3</c:v>
                </c:pt>
                <c:pt idx="485">
                  <c:v>1.1999999999999999E-3</c:v>
                </c:pt>
                <c:pt idx="486">
                  <c:v>6.7999999999999996E-3</c:v>
                </c:pt>
                <c:pt idx="487">
                  <c:v>3.0999999999999999E-3</c:v>
                </c:pt>
                <c:pt idx="488">
                  <c:v>5.1999999999999998E-3</c:v>
                </c:pt>
                <c:pt idx="489">
                  <c:v>2.0999999999999999E-3</c:v>
                </c:pt>
                <c:pt idx="490">
                  <c:v>2.7000000000000001E-3</c:v>
                </c:pt>
                <c:pt idx="491">
                  <c:v>1.24E-2</c:v>
                </c:pt>
                <c:pt idx="492">
                  <c:v>4.5999999999999999E-3</c:v>
                </c:pt>
                <c:pt idx="493">
                  <c:v>4.0000000000000001E-3</c:v>
                </c:pt>
                <c:pt idx="494">
                  <c:v>1E-3</c:v>
                </c:pt>
                <c:pt idx="495">
                  <c:v>1E-3</c:v>
                </c:pt>
                <c:pt idx="496">
                  <c:v>2.7000000000000001E-3</c:v>
                </c:pt>
                <c:pt idx="497">
                  <c:v>7.1000000000000004E-3</c:v>
                </c:pt>
                <c:pt idx="498">
                  <c:v>5.5999999999999999E-3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F3-413E-AD1C-732C49CC85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7041808"/>
        <c:axId val="1913063648"/>
      </c:lineChart>
      <c:catAx>
        <c:axId val="197704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3063648"/>
        <c:crosses val="autoZero"/>
        <c:auto val="1"/>
        <c:lblAlgn val="ctr"/>
        <c:lblOffset val="100"/>
        <c:noMultiLvlLbl val="0"/>
      </c:catAx>
      <c:valAx>
        <c:axId val="191306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704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Best Effort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[delay.xlsx]Sheet6!$O$2:$O$501</c:f>
              <c:numCache>
                <c:formatCode>General</c:formatCode>
                <c:ptCount val="500"/>
                <c:pt idx="0">
                  <c:v>4.3E-3</c:v>
                </c:pt>
                <c:pt idx="1">
                  <c:v>2.5999999999999999E-3</c:v>
                </c:pt>
                <c:pt idx="2">
                  <c:v>6.8999999999999999E-3</c:v>
                </c:pt>
                <c:pt idx="3">
                  <c:v>4.5999999999999999E-3</c:v>
                </c:pt>
                <c:pt idx="4">
                  <c:v>1.04E-2</c:v>
                </c:pt>
                <c:pt idx="5">
                  <c:v>2.3999999999999998E-3</c:v>
                </c:pt>
                <c:pt idx="6">
                  <c:v>3.0000000000000001E-3</c:v>
                </c:pt>
                <c:pt idx="7">
                  <c:v>4.1000000000000003E-3</c:v>
                </c:pt>
                <c:pt idx="8">
                  <c:v>2.3E-3</c:v>
                </c:pt>
                <c:pt idx="9">
                  <c:v>8.3999999999999995E-3</c:v>
                </c:pt>
                <c:pt idx="10">
                  <c:v>2.1700000000000001E-2</c:v>
                </c:pt>
                <c:pt idx="11">
                  <c:v>7.1000000000000004E-3</c:v>
                </c:pt>
                <c:pt idx="12">
                  <c:v>9.1999999999999998E-3</c:v>
                </c:pt>
                <c:pt idx="13">
                  <c:v>4.4999999999999997E-3</c:v>
                </c:pt>
                <c:pt idx="14">
                  <c:v>5.7999999999999996E-3</c:v>
                </c:pt>
                <c:pt idx="15">
                  <c:v>4.4000000000000003E-3</c:v>
                </c:pt>
                <c:pt idx="16">
                  <c:v>9.2999999999999992E-3</c:v>
                </c:pt>
                <c:pt idx="17">
                  <c:v>1.6299999999999999E-2</c:v>
                </c:pt>
                <c:pt idx="18">
                  <c:v>2.0999999999999999E-3</c:v>
                </c:pt>
                <c:pt idx="19">
                  <c:v>4.7999999999999996E-3</c:v>
                </c:pt>
                <c:pt idx="20">
                  <c:v>7.1000000000000004E-3</c:v>
                </c:pt>
                <c:pt idx="21">
                  <c:v>2.0799999999999999E-2</c:v>
                </c:pt>
                <c:pt idx="22">
                  <c:v>2.7000000000000001E-3</c:v>
                </c:pt>
                <c:pt idx="23">
                  <c:v>2.4E-2</c:v>
                </c:pt>
                <c:pt idx="24">
                  <c:v>3.8999999999999998E-3</c:v>
                </c:pt>
                <c:pt idx="25">
                  <c:v>3.5000000000000001E-3</c:v>
                </c:pt>
                <c:pt idx="26">
                  <c:v>7.4000000000000003E-3</c:v>
                </c:pt>
                <c:pt idx="27">
                  <c:v>1.03E-2</c:v>
                </c:pt>
                <c:pt idx="28">
                  <c:v>7.4999999999999997E-3</c:v>
                </c:pt>
                <c:pt idx="29">
                  <c:v>2E-3</c:v>
                </c:pt>
                <c:pt idx="30">
                  <c:v>3.5000000000000001E-3</c:v>
                </c:pt>
                <c:pt idx="31">
                  <c:v>1.66E-2</c:v>
                </c:pt>
                <c:pt idx="32">
                  <c:v>2.7000000000000001E-3</c:v>
                </c:pt>
                <c:pt idx="33">
                  <c:v>8.8999999999999999E-3</c:v>
                </c:pt>
                <c:pt idx="34">
                  <c:v>4.8999999999999998E-3</c:v>
                </c:pt>
                <c:pt idx="35">
                  <c:v>1.5E-3</c:v>
                </c:pt>
                <c:pt idx="36">
                  <c:v>1.5E-3</c:v>
                </c:pt>
                <c:pt idx="37">
                  <c:v>1.8E-3</c:v>
                </c:pt>
                <c:pt idx="38">
                  <c:v>1.2999999999999999E-2</c:v>
                </c:pt>
                <c:pt idx="39">
                  <c:v>9.7999999999999997E-3</c:v>
                </c:pt>
                <c:pt idx="40">
                  <c:v>1.3100000000000001E-2</c:v>
                </c:pt>
                <c:pt idx="41">
                  <c:v>6.4000000000000003E-3</c:v>
                </c:pt>
                <c:pt idx="42">
                  <c:v>2E-3</c:v>
                </c:pt>
                <c:pt idx="43">
                  <c:v>2E-3</c:v>
                </c:pt>
                <c:pt idx="44">
                  <c:v>1.1000000000000001E-3</c:v>
                </c:pt>
                <c:pt idx="45">
                  <c:v>4.7000000000000002E-3</c:v>
                </c:pt>
                <c:pt idx="46">
                  <c:v>3.7000000000000002E-3</c:v>
                </c:pt>
                <c:pt idx="47">
                  <c:v>1.17E-2</c:v>
                </c:pt>
                <c:pt idx="48">
                  <c:v>5.1000000000000004E-3</c:v>
                </c:pt>
                <c:pt idx="49">
                  <c:v>1.1000000000000001E-3</c:v>
                </c:pt>
                <c:pt idx="50">
                  <c:v>4.0000000000000001E-3</c:v>
                </c:pt>
                <c:pt idx="51">
                  <c:v>1.1000000000000001E-3</c:v>
                </c:pt>
                <c:pt idx="52">
                  <c:v>2.5000000000000001E-3</c:v>
                </c:pt>
                <c:pt idx="53">
                  <c:v>1.6999999999999999E-3</c:v>
                </c:pt>
                <c:pt idx="54">
                  <c:v>1.9E-3</c:v>
                </c:pt>
                <c:pt idx="55">
                  <c:v>1.03E-2</c:v>
                </c:pt>
                <c:pt idx="56">
                  <c:v>1.5E-3</c:v>
                </c:pt>
                <c:pt idx="57">
                  <c:v>4.4000000000000003E-3</c:v>
                </c:pt>
                <c:pt idx="58">
                  <c:v>1.1000000000000001E-3</c:v>
                </c:pt>
                <c:pt idx="59">
                  <c:v>2E-3</c:v>
                </c:pt>
                <c:pt idx="60">
                  <c:v>1.8E-3</c:v>
                </c:pt>
                <c:pt idx="61">
                  <c:v>1.77E-2</c:v>
                </c:pt>
                <c:pt idx="62">
                  <c:v>2E-3</c:v>
                </c:pt>
                <c:pt idx="63">
                  <c:v>3.8999999999999998E-3</c:v>
                </c:pt>
                <c:pt idx="64">
                  <c:v>4.0000000000000001E-3</c:v>
                </c:pt>
                <c:pt idx="65">
                  <c:v>2.2000000000000001E-3</c:v>
                </c:pt>
                <c:pt idx="66">
                  <c:v>1.5E-3</c:v>
                </c:pt>
                <c:pt idx="67">
                  <c:v>2.3999999999999998E-3</c:v>
                </c:pt>
                <c:pt idx="68">
                  <c:v>5.4999999999999997E-3</c:v>
                </c:pt>
                <c:pt idx="69">
                  <c:v>7.1000000000000004E-3</c:v>
                </c:pt>
                <c:pt idx="70">
                  <c:v>5.7999999999999996E-3</c:v>
                </c:pt>
                <c:pt idx="71">
                  <c:v>1.2999999999999999E-3</c:v>
                </c:pt>
                <c:pt idx="72">
                  <c:v>0.1338</c:v>
                </c:pt>
                <c:pt idx="73">
                  <c:v>5.8000000000000003E-2</c:v>
                </c:pt>
                <c:pt idx="74">
                  <c:v>0.1938</c:v>
                </c:pt>
                <c:pt idx="75">
                  <c:v>0.1101</c:v>
                </c:pt>
                <c:pt idx="76">
                  <c:v>3.4099999999999998E-2</c:v>
                </c:pt>
                <c:pt idx="77">
                  <c:v>0.20330000000000001</c:v>
                </c:pt>
                <c:pt idx="78">
                  <c:v>0.1119</c:v>
                </c:pt>
                <c:pt idx="79">
                  <c:v>3.9899999999999998E-2</c:v>
                </c:pt>
                <c:pt idx="80">
                  <c:v>1.4E-3</c:v>
                </c:pt>
                <c:pt idx="81">
                  <c:v>5.1000000000000004E-3</c:v>
                </c:pt>
                <c:pt idx="82">
                  <c:v>5.8999999999999999E-3</c:v>
                </c:pt>
                <c:pt idx="83">
                  <c:v>8.5000000000000006E-3</c:v>
                </c:pt>
                <c:pt idx="84">
                  <c:v>8.0999999999999996E-3</c:v>
                </c:pt>
                <c:pt idx="85">
                  <c:v>2.0999999999999999E-3</c:v>
                </c:pt>
                <c:pt idx="86">
                  <c:v>2.5000000000000001E-3</c:v>
                </c:pt>
                <c:pt idx="87">
                  <c:v>1.0500000000000001E-2</c:v>
                </c:pt>
                <c:pt idx="88">
                  <c:v>2.3E-3</c:v>
                </c:pt>
                <c:pt idx="89">
                  <c:v>3.2000000000000002E-3</c:v>
                </c:pt>
                <c:pt idx="90">
                  <c:v>1.8E-3</c:v>
                </c:pt>
                <c:pt idx="91">
                  <c:v>2.3E-3</c:v>
                </c:pt>
                <c:pt idx="92">
                  <c:v>1.1999999999999999E-3</c:v>
                </c:pt>
                <c:pt idx="93">
                  <c:v>1.6000000000000001E-3</c:v>
                </c:pt>
                <c:pt idx="94">
                  <c:v>1.7299999999999999E-2</c:v>
                </c:pt>
                <c:pt idx="95">
                  <c:v>1.6400000000000001E-2</c:v>
                </c:pt>
                <c:pt idx="96">
                  <c:v>8.6E-3</c:v>
                </c:pt>
                <c:pt idx="97">
                  <c:v>2.5000000000000001E-3</c:v>
                </c:pt>
                <c:pt idx="98">
                  <c:v>2.2000000000000001E-3</c:v>
                </c:pt>
                <c:pt idx="99">
                  <c:v>2.5999999999999999E-3</c:v>
                </c:pt>
                <c:pt idx="100">
                  <c:v>1.9E-3</c:v>
                </c:pt>
                <c:pt idx="101">
                  <c:v>3.5999999999999999E-3</c:v>
                </c:pt>
                <c:pt idx="102">
                  <c:v>4.7000000000000002E-3</c:v>
                </c:pt>
                <c:pt idx="103">
                  <c:v>1.4E-3</c:v>
                </c:pt>
                <c:pt idx="104">
                  <c:v>2.1999999999999999E-2</c:v>
                </c:pt>
                <c:pt idx="105">
                  <c:v>4.5999999999999999E-3</c:v>
                </c:pt>
                <c:pt idx="106">
                  <c:v>1.0699999999999999E-2</c:v>
                </c:pt>
                <c:pt idx="107">
                  <c:v>4.7999999999999996E-3</c:v>
                </c:pt>
                <c:pt idx="108">
                  <c:v>1.2800000000000001E-2</c:v>
                </c:pt>
                <c:pt idx="109">
                  <c:v>3.8999999999999998E-3</c:v>
                </c:pt>
                <c:pt idx="110">
                  <c:v>3.5000000000000001E-3</c:v>
                </c:pt>
                <c:pt idx="111">
                  <c:v>1.6999999999999999E-3</c:v>
                </c:pt>
                <c:pt idx="112">
                  <c:v>1.8E-3</c:v>
                </c:pt>
                <c:pt idx="113">
                  <c:v>3.5999999999999999E-3</c:v>
                </c:pt>
                <c:pt idx="114">
                  <c:v>1.1000000000000001E-3</c:v>
                </c:pt>
                <c:pt idx="115">
                  <c:v>2E-3</c:v>
                </c:pt>
                <c:pt idx="116">
                  <c:v>5.7000000000000002E-3</c:v>
                </c:pt>
                <c:pt idx="117">
                  <c:v>2.3999999999999998E-3</c:v>
                </c:pt>
                <c:pt idx="118">
                  <c:v>1.1999999999999999E-3</c:v>
                </c:pt>
                <c:pt idx="119">
                  <c:v>4.7999999999999996E-3</c:v>
                </c:pt>
                <c:pt idx="120">
                  <c:v>6.1000000000000004E-3</c:v>
                </c:pt>
                <c:pt idx="121">
                  <c:v>3.2000000000000002E-3</c:v>
                </c:pt>
                <c:pt idx="122">
                  <c:v>1.1000000000000001E-3</c:v>
                </c:pt>
                <c:pt idx="123">
                  <c:v>4.1000000000000003E-3</c:v>
                </c:pt>
                <c:pt idx="124">
                  <c:v>8.6E-3</c:v>
                </c:pt>
                <c:pt idx="125">
                  <c:v>6.1000000000000004E-3</c:v>
                </c:pt>
                <c:pt idx="126">
                  <c:v>4.7999999999999996E-3</c:v>
                </c:pt>
                <c:pt idx="127">
                  <c:v>2.7000000000000001E-3</c:v>
                </c:pt>
                <c:pt idx="128">
                  <c:v>1.6999999999999999E-3</c:v>
                </c:pt>
                <c:pt idx="129">
                  <c:v>3.8999999999999998E-3</c:v>
                </c:pt>
                <c:pt idx="130">
                  <c:v>3.3999999999999998E-3</c:v>
                </c:pt>
                <c:pt idx="131">
                  <c:v>2.8999999999999998E-3</c:v>
                </c:pt>
                <c:pt idx="132">
                  <c:v>7.7000000000000002E-3</c:v>
                </c:pt>
                <c:pt idx="133">
                  <c:v>5.4999999999999997E-3</c:v>
                </c:pt>
                <c:pt idx="134">
                  <c:v>1.26E-2</c:v>
                </c:pt>
                <c:pt idx="135">
                  <c:v>1.83E-2</c:v>
                </c:pt>
                <c:pt idx="136">
                  <c:v>3.5999999999999999E-3</c:v>
                </c:pt>
                <c:pt idx="137">
                  <c:v>2E-3</c:v>
                </c:pt>
                <c:pt idx="138">
                  <c:v>1.2999999999999999E-3</c:v>
                </c:pt>
                <c:pt idx="139">
                  <c:v>2.7000000000000001E-3</c:v>
                </c:pt>
                <c:pt idx="140">
                  <c:v>6.1000000000000004E-3</c:v>
                </c:pt>
                <c:pt idx="141">
                  <c:v>2.0999999999999999E-3</c:v>
                </c:pt>
                <c:pt idx="142">
                  <c:v>3.0999999999999999E-3</c:v>
                </c:pt>
                <c:pt idx="143">
                  <c:v>2.3E-3</c:v>
                </c:pt>
                <c:pt idx="144">
                  <c:v>1.06E-2</c:v>
                </c:pt>
                <c:pt idx="145">
                  <c:v>2.3999999999999998E-3</c:v>
                </c:pt>
                <c:pt idx="146">
                  <c:v>2.2100000000000002E-2</c:v>
                </c:pt>
                <c:pt idx="147">
                  <c:v>9.1000000000000004E-3</c:v>
                </c:pt>
                <c:pt idx="148">
                  <c:v>1.6000000000000001E-3</c:v>
                </c:pt>
                <c:pt idx="149">
                  <c:v>3.7000000000000002E-3</c:v>
                </c:pt>
                <c:pt idx="150">
                  <c:v>1.1999999999999999E-3</c:v>
                </c:pt>
                <c:pt idx="151">
                  <c:v>1.2999999999999999E-3</c:v>
                </c:pt>
                <c:pt idx="152">
                  <c:v>1.6999999999999999E-3</c:v>
                </c:pt>
                <c:pt idx="153">
                  <c:v>2.4899999999999999E-2</c:v>
                </c:pt>
                <c:pt idx="154">
                  <c:v>3.7000000000000002E-3</c:v>
                </c:pt>
                <c:pt idx="155">
                  <c:v>3.7900000000000003E-2</c:v>
                </c:pt>
                <c:pt idx="156">
                  <c:v>2E-3</c:v>
                </c:pt>
                <c:pt idx="157">
                  <c:v>1.29E-2</c:v>
                </c:pt>
                <c:pt idx="158">
                  <c:v>3.0000000000000001E-3</c:v>
                </c:pt>
                <c:pt idx="159">
                  <c:v>1.2999999999999999E-3</c:v>
                </c:pt>
                <c:pt idx="160">
                  <c:v>5.3E-3</c:v>
                </c:pt>
                <c:pt idx="161">
                  <c:v>2.9700000000000001E-2</c:v>
                </c:pt>
                <c:pt idx="162">
                  <c:v>5.4999999999999997E-3</c:v>
                </c:pt>
                <c:pt idx="163">
                  <c:v>5.5999999999999999E-3</c:v>
                </c:pt>
                <c:pt idx="164">
                  <c:v>1.9E-3</c:v>
                </c:pt>
                <c:pt idx="165">
                  <c:v>4.4999999999999997E-3</c:v>
                </c:pt>
                <c:pt idx="166">
                  <c:v>3.5000000000000001E-3</c:v>
                </c:pt>
                <c:pt idx="167">
                  <c:v>2E-3</c:v>
                </c:pt>
                <c:pt idx="168">
                  <c:v>1.34E-2</c:v>
                </c:pt>
                <c:pt idx="169">
                  <c:v>1.9E-3</c:v>
                </c:pt>
                <c:pt idx="170">
                  <c:v>1.2999999999999999E-3</c:v>
                </c:pt>
                <c:pt idx="171">
                  <c:v>1E-3</c:v>
                </c:pt>
                <c:pt idx="172">
                  <c:v>3.8E-3</c:v>
                </c:pt>
                <c:pt idx="173">
                  <c:v>1.4E-3</c:v>
                </c:pt>
                <c:pt idx="174">
                  <c:v>1.14E-2</c:v>
                </c:pt>
                <c:pt idx="175">
                  <c:v>5.4000000000000003E-3</c:v>
                </c:pt>
                <c:pt idx="176">
                  <c:v>3.5999999999999999E-3</c:v>
                </c:pt>
                <c:pt idx="177">
                  <c:v>2.8999999999999998E-3</c:v>
                </c:pt>
                <c:pt idx="178">
                  <c:v>1.5800000000000002E-2</c:v>
                </c:pt>
                <c:pt idx="179">
                  <c:v>2.5999999999999999E-3</c:v>
                </c:pt>
                <c:pt idx="180">
                  <c:v>2.8E-3</c:v>
                </c:pt>
                <c:pt idx="181">
                  <c:v>5.8999999999999999E-3</c:v>
                </c:pt>
                <c:pt idx="182">
                  <c:v>3.7000000000000002E-3</c:v>
                </c:pt>
                <c:pt idx="183">
                  <c:v>2.8E-3</c:v>
                </c:pt>
                <c:pt idx="184">
                  <c:v>3.2000000000000002E-3</c:v>
                </c:pt>
                <c:pt idx="185">
                  <c:v>4.1999999999999997E-3</c:v>
                </c:pt>
                <c:pt idx="186">
                  <c:v>8.0999999999999996E-3</c:v>
                </c:pt>
                <c:pt idx="187">
                  <c:v>2.7000000000000001E-3</c:v>
                </c:pt>
                <c:pt idx="188">
                  <c:v>8.8000000000000005E-3</c:v>
                </c:pt>
                <c:pt idx="189">
                  <c:v>1E-3</c:v>
                </c:pt>
                <c:pt idx="190">
                  <c:v>1.1999999999999999E-3</c:v>
                </c:pt>
                <c:pt idx="191">
                  <c:v>4.5999999999999999E-3</c:v>
                </c:pt>
                <c:pt idx="192">
                  <c:v>3.3E-3</c:v>
                </c:pt>
                <c:pt idx="193">
                  <c:v>1.4E-3</c:v>
                </c:pt>
                <c:pt idx="194">
                  <c:v>1.5E-3</c:v>
                </c:pt>
                <c:pt idx="195">
                  <c:v>1.12E-2</c:v>
                </c:pt>
                <c:pt idx="196">
                  <c:v>8.9999999999999998E-4</c:v>
                </c:pt>
                <c:pt idx="197">
                  <c:v>4.4999999999999997E-3</c:v>
                </c:pt>
                <c:pt idx="198">
                  <c:v>4.7999999999999996E-3</c:v>
                </c:pt>
                <c:pt idx="199">
                  <c:v>7.6E-3</c:v>
                </c:pt>
                <c:pt idx="200">
                  <c:v>2.5999999999999999E-3</c:v>
                </c:pt>
                <c:pt idx="201">
                  <c:v>3.4500000000000003E-2</c:v>
                </c:pt>
                <c:pt idx="202">
                  <c:v>1.1999999999999999E-3</c:v>
                </c:pt>
                <c:pt idx="203">
                  <c:v>1.1000000000000001E-3</c:v>
                </c:pt>
                <c:pt idx="204">
                  <c:v>3.1399999999999997E-2</c:v>
                </c:pt>
                <c:pt idx="205">
                  <c:v>4.8999999999999998E-3</c:v>
                </c:pt>
                <c:pt idx="206">
                  <c:v>2.5600000000000001E-2</c:v>
                </c:pt>
                <c:pt idx="207">
                  <c:v>3.8999999999999998E-3</c:v>
                </c:pt>
                <c:pt idx="208">
                  <c:v>9.9000000000000008E-3</c:v>
                </c:pt>
                <c:pt idx="209">
                  <c:v>2.2000000000000001E-3</c:v>
                </c:pt>
                <c:pt idx="210">
                  <c:v>3.8E-3</c:v>
                </c:pt>
                <c:pt idx="211">
                  <c:v>1.1999999999999999E-3</c:v>
                </c:pt>
                <c:pt idx="212">
                  <c:v>4.5999999999999999E-3</c:v>
                </c:pt>
                <c:pt idx="213">
                  <c:v>3.8E-3</c:v>
                </c:pt>
                <c:pt idx="214">
                  <c:v>2.5000000000000001E-3</c:v>
                </c:pt>
                <c:pt idx="215">
                  <c:v>8.6E-3</c:v>
                </c:pt>
                <c:pt idx="216">
                  <c:v>4.1999999999999997E-3</c:v>
                </c:pt>
                <c:pt idx="217">
                  <c:v>6.8999999999999999E-3</c:v>
                </c:pt>
                <c:pt idx="218">
                  <c:v>5.8999999999999999E-3</c:v>
                </c:pt>
                <c:pt idx="219">
                  <c:v>6.1999999999999998E-3</c:v>
                </c:pt>
                <c:pt idx="220">
                  <c:v>2.2000000000000001E-3</c:v>
                </c:pt>
                <c:pt idx="221">
                  <c:v>2.0999999999999999E-3</c:v>
                </c:pt>
                <c:pt idx="222">
                  <c:v>2.2000000000000001E-3</c:v>
                </c:pt>
                <c:pt idx="223">
                  <c:v>7.9000000000000008E-3</c:v>
                </c:pt>
                <c:pt idx="224">
                  <c:v>3.5000000000000001E-3</c:v>
                </c:pt>
                <c:pt idx="225">
                  <c:v>2.5999999999999999E-3</c:v>
                </c:pt>
                <c:pt idx="226">
                  <c:v>2E-3</c:v>
                </c:pt>
                <c:pt idx="227">
                  <c:v>2.0999999999999999E-3</c:v>
                </c:pt>
                <c:pt idx="228">
                  <c:v>1.5900000000000001E-2</c:v>
                </c:pt>
                <c:pt idx="229">
                  <c:v>2.5000000000000001E-3</c:v>
                </c:pt>
                <c:pt idx="230">
                  <c:v>1.9E-3</c:v>
                </c:pt>
                <c:pt idx="231">
                  <c:v>1.1000000000000001E-3</c:v>
                </c:pt>
                <c:pt idx="232">
                  <c:v>1.95E-2</c:v>
                </c:pt>
                <c:pt idx="233">
                  <c:v>1E-3</c:v>
                </c:pt>
                <c:pt idx="234">
                  <c:v>6.4999999999999997E-3</c:v>
                </c:pt>
                <c:pt idx="235">
                  <c:v>1.0699999999999999E-2</c:v>
                </c:pt>
                <c:pt idx="236">
                  <c:v>1.67E-2</c:v>
                </c:pt>
                <c:pt idx="237">
                  <c:v>2.3E-3</c:v>
                </c:pt>
                <c:pt idx="238">
                  <c:v>8.0000000000000004E-4</c:v>
                </c:pt>
                <c:pt idx="239">
                  <c:v>2.0999999999999999E-3</c:v>
                </c:pt>
                <c:pt idx="240">
                  <c:v>5.7000000000000002E-3</c:v>
                </c:pt>
                <c:pt idx="241">
                  <c:v>7.1999999999999998E-3</c:v>
                </c:pt>
                <c:pt idx="242">
                  <c:v>1.89E-2</c:v>
                </c:pt>
                <c:pt idx="243">
                  <c:v>5.5999999999999999E-3</c:v>
                </c:pt>
                <c:pt idx="244">
                  <c:v>1.5E-3</c:v>
                </c:pt>
                <c:pt idx="245">
                  <c:v>3.0700000000000002E-2</c:v>
                </c:pt>
                <c:pt idx="246">
                  <c:v>1.0500000000000001E-2</c:v>
                </c:pt>
                <c:pt idx="247">
                  <c:v>8.5000000000000006E-3</c:v>
                </c:pt>
                <c:pt idx="248">
                  <c:v>2.3999999999999998E-3</c:v>
                </c:pt>
                <c:pt idx="249">
                  <c:v>4.1999999999999997E-3</c:v>
                </c:pt>
                <c:pt idx="250">
                  <c:v>1.7100000000000001E-2</c:v>
                </c:pt>
                <c:pt idx="251">
                  <c:v>2.0799999999999999E-2</c:v>
                </c:pt>
                <c:pt idx="252">
                  <c:v>4.0000000000000001E-3</c:v>
                </c:pt>
                <c:pt idx="253">
                  <c:v>1.78E-2</c:v>
                </c:pt>
                <c:pt idx="254">
                  <c:v>4.7000000000000002E-3</c:v>
                </c:pt>
                <c:pt idx="255">
                  <c:v>1E-3</c:v>
                </c:pt>
                <c:pt idx="256">
                  <c:v>3.3E-3</c:v>
                </c:pt>
                <c:pt idx="257">
                  <c:v>2.2000000000000001E-3</c:v>
                </c:pt>
                <c:pt idx="258">
                  <c:v>6.6E-3</c:v>
                </c:pt>
                <c:pt idx="259">
                  <c:v>2.5999999999999999E-3</c:v>
                </c:pt>
                <c:pt idx="260">
                  <c:v>8.9999999999999998E-4</c:v>
                </c:pt>
                <c:pt idx="261">
                  <c:v>1.5E-3</c:v>
                </c:pt>
                <c:pt idx="262">
                  <c:v>5.8999999999999999E-3</c:v>
                </c:pt>
                <c:pt idx="263">
                  <c:v>1.1000000000000001E-3</c:v>
                </c:pt>
                <c:pt idx="264">
                  <c:v>3.0999999999999999E-3</c:v>
                </c:pt>
                <c:pt idx="265">
                  <c:v>1E-3</c:v>
                </c:pt>
                <c:pt idx="266">
                  <c:v>3.7000000000000002E-3</c:v>
                </c:pt>
                <c:pt idx="267">
                  <c:v>7.0000000000000001E-3</c:v>
                </c:pt>
                <c:pt idx="268">
                  <c:v>2.3E-3</c:v>
                </c:pt>
                <c:pt idx="269">
                  <c:v>3.3999999999999998E-3</c:v>
                </c:pt>
                <c:pt idx="270">
                  <c:v>3.8999999999999998E-3</c:v>
                </c:pt>
                <c:pt idx="271">
                  <c:v>1.4E-3</c:v>
                </c:pt>
                <c:pt idx="272">
                  <c:v>3.5000000000000001E-3</c:v>
                </c:pt>
                <c:pt idx="273">
                  <c:v>5.7999999999999996E-3</c:v>
                </c:pt>
                <c:pt idx="274">
                  <c:v>1.9800000000000002E-2</c:v>
                </c:pt>
                <c:pt idx="275">
                  <c:v>1.4E-3</c:v>
                </c:pt>
                <c:pt idx="276">
                  <c:v>8.9999999999999998E-4</c:v>
                </c:pt>
                <c:pt idx="277">
                  <c:v>3.0000000000000001E-3</c:v>
                </c:pt>
                <c:pt idx="278">
                  <c:v>4.3E-3</c:v>
                </c:pt>
                <c:pt idx="279">
                  <c:v>1.9300000000000001E-2</c:v>
                </c:pt>
                <c:pt idx="280">
                  <c:v>2.2499999999999999E-2</c:v>
                </c:pt>
                <c:pt idx="281">
                  <c:v>8.0999999999999996E-3</c:v>
                </c:pt>
                <c:pt idx="282">
                  <c:v>1.8E-3</c:v>
                </c:pt>
                <c:pt idx="283">
                  <c:v>4.3E-3</c:v>
                </c:pt>
                <c:pt idx="284">
                  <c:v>2.8400000000000002E-2</c:v>
                </c:pt>
                <c:pt idx="285">
                  <c:v>6.1000000000000004E-3</c:v>
                </c:pt>
                <c:pt idx="286">
                  <c:v>2.1499999999999998E-2</c:v>
                </c:pt>
                <c:pt idx="287">
                  <c:v>1.1000000000000001E-3</c:v>
                </c:pt>
                <c:pt idx="288">
                  <c:v>4.7000000000000002E-3</c:v>
                </c:pt>
                <c:pt idx="289">
                  <c:v>7.0000000000000001E-3</c:v>
                </c:pt>
                <c:pt idx="290">
                  <c:v>3.8999999999999998E-3</c:v>
                </c:pt>
                <c:pt idx="291">
                  <c:v>8.9999999999999998E-4</c:v>
                </c:pt>
                <c:pt idx="292">
                  <c:v>3.0000000000000001E-3</c:v>
                </c:pt>
                <c:pt idx="293">
                  <c:v>3.0000000000000001E-3</c:v>
                </c:pt>
                <c:pt idx="294">
                  <c:v>3.3E-3</c:v>
                </c:pt>
                <c:pt idx="295">
                  <c:v>3.0999999999999999E-3</c:v>
                </c:pt>
                <c:pt idx="296">
                  <c:v>7.7000000000000002E-3</c:v>
                </c:pt>
                <c:pt idx="297">
                  <c:v>5.4999999999999997E-3</c:v>
                </c:pt>
                <c:pt idx="298">
                  <c:v>1.3599999999999999E-2</c:v>
                </c:pt>
                <c:pt idx="299">
                  <c:v>1.1000000000000001E-3</c:v>
                </c:pt>
                <c:pt idx="300">
                  <c:v>7.1999999999999998E-3</c:v>
                </c:pt>
                <c:pt idx="301">
                  <c:v>4.3E-3</c:v>
                </c:pt>
                <c:pt idx="302">
                  <c:v>3.3E-3</c:v>
                </c:pt>
                <c:pt idx="303">
                  <c:v>2.5999999999999999E-3</c:v>
                </c:pt>
                <c:pt idx="304">
                  <c:v>3.0000000000000001E-3</c:v>
                </c:pt>
                <c:pt idx="305">
                  <c:v>3.8E-3</c:v>
                </c:pt>
                <c:pt idx="306">
                  <c:v>1.8599999999999998E-2</c:v>
                </c:pt>
                <c:pt idx="307">
                  <c:v>4.5999999999999999E-3</c:v>
                </c:pt>
                <c:pt idx="308">
                  <c:v>1.9099999999999999E-2</c:v>
                </c:pt>
                <c:pt idx="309">
                  <c:v>4.48E-2</c:v>
                </c:pt>
                <c:pt idx="310">
                  <c:v>7.7000000000000002E-3</c:v>
                </c:pt>
                <c:pt idx="311">
                  <c:v>1.0699999999999999E-2</c:v>
                </c:pt>
                <c:pt idx="312">
                  <c:v>1.8E-3</c:v>
                </c:pt>
                <c:pt idx="313">
                  <c:v>1.1000000000000001E-3</c:v>
                </c:pt>
                <c:pt idx="314">
                  <c:v>6.0000000000000001E-3</c:v>
                </c:pt>
                <c:pt idx="315">
                  <c:v>1.6000000000000001E-3</c:v>
                </c:pt>
                <c:pt idx="316">
                  <c:v>1.5E-3</c:v>
                </c:pt>
                <c:pt idx="317">
                  <c:v>2.8999999999999998E-3</c:v>
                </c:pt>
                <c:pt idx="318">
                  <c:v>4.1999999999999997E-3</c:v>
                </c:pt>
                <c:pt idx="319">
                  <c:v>1.1000000000000001E-3</c:v>
                </c:pt>
                <c:pt idx="320">
                  <c:v>1.2999999999999999E-3</c:v>
                </c:pt>
                <c:pt idx="321">
                  <c:v>8.9999999999999998E-4</c:v>
                </c:pt>
                <c:pt idx="322">
                  <c:v>1.1000000000000001E-3</c:v>
                </c:pt>
                <c:pt idx="323">
                  <c:v>1.2999999999999999E-3</c:v>
                </c:pt>
                <c:pt idx="324">
                  <c:v>2.5999999999999999E-3</c:v>
                </c:pt>
                <c:pt idx="325">
                  <c:v>2.3999999999999998E-3</c:v>
                </c:pt>
                <c:pt idx="326">
                  <c:v>2.8E-3</c:v>
                </c:pt>
                <c:pt idx="327">
                  <c:v>3.8999999999999998E-3</c:v>
                </c:pt>
                <c:pt idx="328">
                  <c:v>3.2000000000000002E-3</c:v>
                </c:pt>
                <c:pt idx="329">
                  <c:v>8.3000000000000001E-3</c:v>
                </c:pt>
                <c:pt idx="330">
                  <c:v>5.1999999999999998E-3</c:v>
                </c:pt>
                <c:pt idx="331">
                  <c:v>7.7000000000000002E-3</c:v>
                </c:pt>
                <c:pt idx="332">
                  <c:v>1.03E-2</c:v>
                </c:pt>
                <c:pt idx="333">
                  <c:v>2.3E-3</c:v>
                </c:pt>
                <c:pt idx="334">
                  <c:v>1.4E-3</c:v>
                </c:pt>
                <c:pt idx="335">
                  <c:v>2.2000000000000001E-3</c:v>
                </c:pt>
                <c:pt idx="336">
                  <c:v>1.5299999999999999E-2</c:v>
                </c:pt>
                <c:pt idx="337">
                  <c:v>6.4999999999999997E-3</c:v>
                </c:pt>
                <c:pt idx="338">
                  <c:v>1.1000000000000001E-3</c:v>
                </c:pt>
                <c:pt idx="339">
                  <c:v>9.2999999999999992E-3</c:v>
                </c:pt>
                <c:pt idx="340">
                  <c:v>1.2999999999999999E-3</c:v>
                </c:pt>
                <c:pt idx="341">
                  <c:v>4.8999999999999998E-3</c:v>
                </c:pt>
                <c:pt idx="342">
                  <c:v>8.9999999999999998E-4</c:v>
                </c:pt>
                <c:pt idx="343">
                  <c:v>1.29E-2</c:v>
                </c:pt>
                <c:pt idx="344">
                  <c:v>6.0000000000000001E-3</c:v>
                </c:pt>
                <c:pt idx="345">
                  <c:v>2.3E-3</c:v>
                </c:pt>
                <c:pt idx="346">
                  <c:v>6.0000000000000001E-3</c:v>
                </c:pt>
                <c:pt idx="347">
                  <c:v>1E-3</c:v>
                </c:pt>
                <c:pt idx="348">
                  <c:v>8.9999999999999998E-4</c:v>
                </c:pt>
                <c:pt idx="349">
                  <c:v>1.2999999999999999E-3</c:v>
                </c:pt>
                <c:pt idx="350">
                  <c:v>2.29E-2</c:v>
                </c:pt>
                <c:pt idx="351">
                  <c:v>6.1999999999999998E-3</c:v>
                </c:pt>
                <c:pt idx="352">
                  <c:v>7.4999999999999997E-3</c:v>
                </c:pt>
                <c:pt idx="353">
                  <c:v>2.3E-3</c:v>
                </c:pt>
                <c:pt idx="354">
                  <c:v>1.9300000000000001E-2</c:v>
                </c:pt>
                <c:pt idx="355">
                  <c:v>8.9999999999999998E-4</c:v>
                </c:pt>
                <c:pt idx="356">
                  <c:v>3.5000000000000001E-3</c:v>
                </c:pt>
                <c:pt idx="357">
                  <c:v>6.1000000000000004E-3</c:v>
                </c:pt>
                <c:pt idx="358">
                  <c:v>0.12470000000000001</c:v>
                </c:pt>
                <c:pt idx="359">
                  <c:v>4.0800000000000003E-2</c:v>
                </c:pt>
                <c:pt idx="360">
                  <c:v>1.6999999999999999E-3</c:v>
                </c:pt>
                <c:pt idx="361">
                  <c:v>1.7600000000000001E-2</c:v>
                </c:pt>
                <c:pt idx="362">
                  <c:v>4.4000000000000003E-3</c:v>
                </c:pt>
                <c:pt idx="363">
                  <c:v>2.8E-3</c:v>
                </c:pt>
                <c:pt idx="364">
                  <c:v>1.5699999999999999E-2</c:v>
                </c:pt>
                <c:pt idx="365">
                  <c:v>1.2200000000000001E-2</c:v>
                </c:pt>
                <c:pt idx="366">
                  <c:v>7.6E-3</c:v>
                </c:pt>
                <c:pt idx="367">
                  <c:v>2.0999999999999999E-3</c:v>
                </c:pt>
                <c:pt idx="368">
                  <c:v>4.7999999999999996E-3</c:v>
                </c:pt>
                <c:pt idx="369">
                  <c:v>2.41E-2</c:v>
                </c:pt>
                <c:pt idx="370">
                  <c:v>3.1399999999999997E-2</c:v>
                </c:pt>
                <c:pt idx="371">
                  <c:v>5.1000000000000004E-3</c:v>
                </c:pt>
                <c:pt idx="372">
                  <c:v>1.47E-2</c:v>
                </c:pt>
                <c:pt idx="373">
                  <c:v>1.1999999999999999E-3</c:v>
                </c:pt>
                <c:pt idx="374">
                  <c:v>7.0000000000000001E-3</c:v>
                </c:pt>
                <c:pt idx="375">
                  <c:v>1.6000000000000001E-3</c:v>
                </c:pt>
                <c:pt idx="376">
                  <c:v>6.3E-3</c:v>
                </c:pt>
                <c:pt idx="377">
                  <c:v>1.9300000000000001E-2</c:v>
                </c:pt>
                <c:pt idx="378">
                  <c:v>6.1999999999999998E-3</c:v>
                </c:pt>
                <c:pt idx="379">
                  <c:v>3.3E-3</c:v>
                </c:pt>
                <c:pt idx="380">
                  <c:v>4.3E-3</c:v>
                </c:pt>
                <c:pt idx="381">
                  <c:v>1.9599999999999999E-2</c:v>
                </c:pt>
                <c:pt idx="382">
                  <c:v>9.4999999999999998E-3</c:v>
                </c:pt>
                <c:pt idx="383">
                  <c:v>6.7000000000000002E-3</c:v>
                </c:pt>
                <c:pt idx="384">
                  <c:v>3.0999999999999999E-3</c:v>
                </c:pt>
                <c:pt idx="385">
                  <c:v>2.3999999999999998E-3</c:v>
                </c:pt>
                <c:pt idx="386">
                  <c:v>3.3E-3</c:v>
                </c:pt>
                <c:pt idx="387">
                  <c:v>6.3299999999999995E-2</c:v>
                </c:pt>
                <c:pt idx="388">
                  <c:v>2E-3</c:v>
                </c:pt>
                <c:pt idx="389">
                  <c:v>9.6799999999999997E-2</c:v>
                </c:pt>
                <c:pt idx="390">
                  <c:v>1.3299999999999999E-2</c:v>
                </c:pt>
                <c:pt idx="391">
                  <c:v>4.1999999999999997E-3</c:v>
                </c:pt>
                <c:pt idx="392">
                  <c:v>1.6999999999999999E-3</c:v>
                </c:pt>
                <c:pt idx="393">
                  <c:v>5.3E-3</c:v>
                </c:pt>
                <c:pt idx="394">
                  <c:v>4.4000000000000003E-3</c:v>
                </c:pt>
                <c:pt idx="395">
                  <c:v>2.5000000000000001E-3</c:v>
                </c:pt>
                <c:pt idx="396">
                  <c:v>9.7000000000000003E-3</c:v>
                </c:pt>
                <c:pt idx="397">
                  <c:v>1.8E-3</c:v>
                </c:pt>
                <c:pt idx="398">
                  <c:v>1.7100000000000001E-2</c:v>
                </c:pt>
                <c:pt idx="399">
                  <c:v>1.6999999999999999E-3</c:v>
                </c:pt>
                <c:pt idx="400">
                  <c:v>1.14E-2</c:v>
                </c:pt>
                <c:pt idx="401">
                  <c:v>2.6700000000000002E-2</c:v>
                </c:pt>
                <c:pt idx="402">
                  <c:v>1.06E-2</c:v>
                </c:pt>
                <c:pt idx="403">
                  <c:v>0.01</c:v>
                </c:pt>
                <c:pt idx="404">
                  <c:v>1.77E-2</c:v>
                </c:pt>
                <c:pt idx="405">
                  <c:v>1.24E-2</c:v>
                </c:pt>
                <c:pt idx="406">
                  <c:v>3.0000000000000001E-3</c:v>
                </c:pt>
                <c:pt idx="407">
                  <c:v>2.3E-3</c:v>
                </c:pt>
                <c:pt idx="408">
                  <c:v>2.5000000000000001E-3</c:v>
                </c:pt>
                <c:pt idx="409">
                  <c:v>1.4999999999999999E-2</c:v>
                </c:pt>
                <c:pt idx="410">
                  <c:v>1.03E-2</c:v>
                </c:pt>
                <c:pt idx="411">
                  <c:v>2.3E-3</c:v>
                </c:pt>
                <c:pt idx="412">
                  <c:v>1.54E-2</c:v>
                </c:pt>
                <c:pt idx="413">
                  <c:v>2.0999999999999999E-3</c:v>
                </c:pt>
                <c:pt idx="414">
                  <c:v>1.95E-2</c:v>
                </c:pt>
                <c:pt idx="415">
                  <c:v>1.1000000000000001E-3</c:v>
                </c:pt>
                <c:pt idx="416">
                  <c:v>2.0899999999999998E-2</c:v>
                </c:pt>
                <c:pt idx="417">
                  <c:v>6.7999999999999996E-3</c:v>
                </c:pt>
                <c:pt idx="418">
                  <c:v>5.4000000000000003E-3</c:v>
                </c:pt>
                <c:pt idx="419">
                  <c:v>2.2100000000000002E-2</c:v>
                </c:pt>
                <c:pt idx="420">
                  <c:v>6.7999999999999996E-3</c:v>
                </c:pt>
                <c:pt idx="421">
                  <c:v>2.5600000000000001E-2</c:v>
                </c:pt>
                <c:pt idx="422">
                  <c:v>6.0000000000000001E-3</c:v>
                </c:pt>
                <c:pt idx="423">
                  <c:v>5.5999999999999999E-3</c:v>
                </c:pt>
                <c:pt idx="424">
                  <c:v>6.0000000000000001E-3</c:v>
                </c:pt>
                <c:pt idx="425">
                  <c:v>2E-3</c:v>
                </c:pt>
                <c:pt idx="426">
                  <c:v>5.5999999999999999E-3</c:v>
                </c:pt>
                <c:pt idx="427">
                  <c:v>3.7000000000000002E-3</c:v>
                </c:pt>
                <c:pt idx="428">
                  <c:v>4.1999999999999997E-3</c:v>
                </c:pt>
                <c:pt idx="429">
                  <c:v>2E-3</c:v>
                </c:pt>
                <c:pt idx="430">
                  <c:v>2.5000000000000001E-3</c:v>
                </c:pt>
                <c:pt idx="431">
                  <c:v>1.1999999999999999E-3</c:v>
                </c:pt>
                <c:pt idx="432">
                  <c:v>1.11E-2</c:v>
                </c:pt>
                <c:pt idx="433">
                  <c:v>5.1000000000000004E-3</c:v>
                </c:pt>
                <c:pt idx="434">
                  <c:v>8.0000000000000002E-3</c:v>
                </c:pt>
                <c:pt idx="435">
                  <c:v>2.1600000000000001E-2</c:v>
                </c:pt>
                <c:pt idx="436">
                  <c:v>1.2999999999999999E-3</c:v>
                </c:pt>
                <c:pt idx="437">
                  <c:v>3.7000000000000002E-3</c:v>
                </c:pt>
                <c:pt idx="438">
                  <c:v>4.4999999999999997E-3</c:v>
                </c:pt>
                <c:pt idx="439">
                  <c:v>1.7299999999999999E-2</c:v>
                </c:pt>
                <c:pt idx="440">
                  <c:v>3.6999999999999998E-2</c:v>
                </c:pt>
                <c:pt idx="441">
                  <c:v>1.06E-2</c:v>
                </c:pt>
                <c:pt idx="442">
                  <c:v>1E-3</c:v>
                </c:pt>
                <c:pt idx="443">
                  <c:v>1.1000000000000001E-3</c:v>
                </c:pt>
                <c:pt idx="444">
                  <c:v>1.1000000000000001E-3</c:v>
                </c:pt>
                <c:pt idx="445">
                  <c:v>2E-3</c:v>
                </c:pt>
                <c:pt idx="446">
                  <c:v>8.2000000000000007E-3</c:v>
                </c:pt>
                <c:pt idx="447">
                  <c:v>1.5900000000000001E-2</c:v>
                </c:pt>
                <c:pt idx="448">
                  <c:v>2E-3</c:v>
                </c:pt>
                <c:pt idx="449">
                  <c:v>2.69E-2</c:v>
                </c:pt>
                <c:pt idx="450">
                  <c:v>2.3999999999999998E-3</c:v>
                </c:pt>
                <c:pt idx="451">
                  <c:v>9.1000000000000004E-3</c:v>
                </c:pt>
                <c:pt idx="452">
                  <c:v>1.4E-3</c:v>
                </c:pt>
                <c:pt idx="453">
                  <c:v>4.0000000000000001E-3</c:v>
                </c:pt>
                <c:pt idx="454">
                  <c:v>2.2000000000000001E-3</c:v>
                </c:pt>
                <c:pt idx="455">
                  <c:v>1.3599999999999999E-2</c:v>
                </c:pt>
                <c:pt idx="456">
                  <c:v>1.23E-2</c:v>
                </c:pt>
                <c:pt idx="457">
                  <c:v>5.3E-3</c:v>
                </c:pt>
                <c:pt idx="458">
                  <c:v>4.5999999999999999E-3</c:v>
                </c:pt>
                <c:pt idx="459">
                  <c:v>3.3999999999999998E-3</c:v>
                </c:pt>
                <c:pt idx="460">
                  <c:v>3.5000000000000001E-3</c:v>
                </c:pt>
                <c:pt idx="461">
                  <c:v>3.95E-2</c:v>
                </c:pt>
                <c:pt idx="462">
                  <c:v>9.9000000000000008E-3</c:v>
                </c:pt>
                <c:pt idx="463">
                  <c:v>7.7000000000000002E-3</c:v>
                </c:pt>
                <c:pt idx="464">
                  <c:v>1.6999999999999999E-3</c:v>
                </c:pt>
                <c:pt idx="465">
                  <c:v>3.7000000000000002E-3</c:v>
                </c:pt>
                <c:pt idx="466">
                  <c:v>8.6E-3</c:v>
                </c:pt>
                <c:pt idx="467">
                  <c:v>4.0000000000000001E-3</c:v>
                </c:pt>
                <c:pt idx="468">
                  <c:v>4.0000000000000001E-3</c:v>
                </c:pt>
                <c:pt idx="469">
                  <c:v>8.0000000000000004E-4</c:v>
                </c:pt>
                <c:pt idx="470">
                  <c:v>1.04E-2</c:v>
                </c:pt>
                <c:pt idx="471">
                  <c:v>7.4000000000000003E-3</c:v>
                </c:pt>
                <c:pt idx="472">
                  <c:v>1E-3</c:v>
                </c:pt>
                <c:pt idx="473">
                  <c:v>5.3E-3</c:v>
                </c:pt>
                <c:pt idx="474">
                  <c:v>1.7899999999999999E-2</c:v>
                </c:pt>
                <c:pt idx="475">
                  <c:v>2.8E-3</c:v>
                </c:pt>
                <c:pt idx="476">
                  <c:v>8.9999999999999998E-4</c:v>
                </c:pt>
                <c:pt idx="477">
                  <c:v>1.5E-3</c:v>
                </c:pt>
                <c:pt idx="478">
                  <c:v>1.5E-3</c:v>
                </c:pt>
                <c:pt idx="479">
                  <c:v>7.6E-3</c:v>
                </c:pt>
                <c:pt idx="480">
                  <c:v>7.4999999999999997E-3</c:v>
                </c:pt>
                <c:pt idx="481">
                  <c:v>1E-3</c:v>
                </c:pt>
                <c:pt idx="482">
                  <c:v>1.4E-3</c:v>
                </c:pt>
                <c:pt idx="483">
                  <c:v>2.8500000000000001E-2</c:v>
                </c:pt>
                <c:pt idx="484">
                  <c:v>8.9999999999999998E-4</c:v>
                </c:pt>
                <c:pt idx="485">
                  <c:v>4.1999999999999997E-3</c:v>
                </c:pt>
                <c:pt idx="486">
                  <c:v>3.3E-3</c:v>
                </c:pt>
                <c:pt idx="487">
                  <c:v>7.4999999999999997E-3</c:v>
                </c:pt>
                <c:pt idx="488">
                  <c:v>2.3E-3</c:v>
                </c:pt>
                <c:pt idx="489">
                  <c:v>0.13159999999999999</c:v>
                </c:pt>
                <c:pt idx="490">
                  <c:v>4.6800000000000001E-2</c:v>
                </c:pt>
                <c:pt idx="491">
                  <c:v>7.7600000000000002E-2</c:v>
                </c:pt>
                <c:pt idx="492">
                  <c:v>8.0999999999999996E-3</c:v>
                </c:pt>
                <c:pt idx="493">
                  <c:v>9.7000000000000003E-3</c:v>
                </c:pt>
                <c:pt idx="494">
                  <c:v>3.3E-3</c:v>
                </c:pt>
                <c:pt idx="495">
                  <c:v>1.2800000000000001E-2</c:v>
                </c:pt>
                <c:pt idx="496">
                  <c:v>4.1200000000000001E-2</c:v>
                </c:pt>
                <c:pt idx="497">
                  <c:v>0.21060000000000001</c:v>
                </c:pt>
                <c:pt idx="498">
                  <c:v>0</c:v>
                </c:pt>
                <c:pt idx="49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7E-40AC-AB04-9241AF58D6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7038208"/>
        <c:axId val="1985604320"/>
      </c:lineChart>
      <c:catAx>
        <c:axId val="197703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604320"/>
        <c:crosses val="autoZero"/>
        <c:auto val="1"/>
        <c:lblAlgn val="ctr"/>
        <c:lblOffset val="100"/>
        <c:noMultiLvlLbl val="0"/>
      </c:catAx>
      <c:valAx>
        <c:axId val="198560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7038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Voice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[delay.xlsx]Sheet7!$O$2:$O$501</c:f>
              <c:numCache>
                <c:formatCode>General</c:formatCode>
                <c:ptCount val="500"/>
                <c:pt idx="0">
                  <c:v>1.1599999999999999E-2</c:v>
                </c:pt>
                <c:pt idx="1">
                  <c:v>3.0999999999999999E-3</c:v>
                </c:pt>
                <c:pt idx="2">
                  <c:v>2.5999999999999999E-3</c:v>
                </c:pt>
                <c:pt idx="3">
                  <c:v>2.5000000000000001E-3</c:v>
                </c:pt>
                <c:pt idx="4">
                  <c:v>4.4000000000000003E-3</c:v>
                </c:pt>
                <c:pt idx="5">
                  <c:v>2.5000000000000001E-3</c:v>
                </c:pt>
                <c:pt idx="6">
                  <c:v>4.4000000000000003E-3</c:v>
                </c:pt>
                <c:pt idx="7">
                  <c:v>1.8E-3</c:v>
                </c:pt>
                <c:pt idx="8">
                  <c:v>3.7000000000000002E-3</c:v>
                </c:pt>
                <c:pt idx="9">
                  <c:v>2.0999999999999999E-3</c:v>
                </c:pt>
                <c:pt idx="10">
                  <c:v>1.6999999999999999E-3</c:v>
                </c:pt>
                <c:pt idx="11">
                  <c:v>1.6000000000000001E-3</c:v>
                </c:pt>
                <c:pt idx="12">
                  <c:v>3.8E-3</c:v>
                </c:pt>
                <c:pt idx="13">
                  <c:v>5.1000000000000004E-3</c:v>
                </c:pt>
                <c:pt idx="14">
                  <c:v>3.7000000000000002E-3</c:v>
                </c:pt>
                <c:pt idx="15">
                  <c:v>2.8E-3</c:v>
                </c:pt>
                <c:pt idx="16">
                  <c:v>1E-3</c:v>
                </c:pt>
                <c:pt idx="17">
                  <c:v>1.09E-2</c:v>
                </c:pt>
                <c:pt idx="18">
                  <c:v>4.1000000000000003E-3</c:v>
                </c:pt>
                <c:pt idx="19">
                  <c:v>2E-3</c:v>
                </c:pt>
                <c:pt idx="20">
                  <c:v>5.4000000000000003E-3</c:v>
                </c:pt>
                <c:pt idx="21">
                  <c:v>1.1999999999999999E-3</c:v>
                </c:pt>
                <c:pt idx="22">
                  <c:v>6.7000000000000002E-3</c:v>
                </c:pt>
                <c:pt idx="23">
                  <c:v>1.6400000000000001E-2</c:v>
                </c:pt>
                <c:pt idx="24">
                  <c:v>1.8E-3</c:v>
                </c:pt>
                <c:pt idx="25">
                  <c:v>1.1000000000000001E-3</c:v>
                </c:pt>
                <c:pt idx="26">
                  <c:v>1.5E-3</c:v>
                </c:pt>
                <c:pt idx="27">
                  <c:v>1.6000000000000001E-3</c:v>
                </c:pt>
                <c:pt idx="28">
                  <c:v>1.6000000000000001E-3</c:v>
                </c:pt>
                <c:pt idx="29">
                  <c:v>2.2000000000000001E-3</c:v>
                </c:pt>
                <c:pt idx="30">
                  <c:v>1.2999999999999999E-3</c:v>
                </c:pt>
                <c:pt idx="31">
                  <c:v>2.8E-3</c:v>
                </c:pt>
                <c:pt idx="32">
                  <c:v>2.5999999999999999E-3</c:v>
                </c:pt>
                <c:pt idx="33">
                  <c:v>1.5E-3</c:v>
                </c:pt>
                <c:pt idx="34">
                  <c:v>7.0000000000000001E-3</c:v>
                </c:pt>
                <c:pt idx="35">
                  <c:v>3.3E-3</c:v>
                </c:pt>
                <c:pt idx="36">
                  <c:v>6.8999999999999999E-3</c:v>
                </c:pt>
                <c:pt idx="37">
                  <c:v>3.0999999999999999E-3</c:v>
                </c:pt>
                <c:pt idx="38">
                  <c:v>2.5000000000000001E-3</c:v>
                </c:pt>
                <c:pt idx="39">
                  <c:v>2.5999999999999999E-3</c:v>
                </c:pt>
                <c:pt idx="40">
                  <c:v>1.6999999999999999E-3</c:v>
                </c:pt>
                <c:pt idx="41">
                  <c:v>3.2000000000000002E-3</c:v>
                </c:pt>
                <c:pt idx="42">
                  <c:v>2.3E-3</c:v>
                </c:pt>
                <c:pt idx="43">
                  <c:v>2.0999999999999999E-3</c:v>
                </c:pt>
                <c:pt idx="44">
                  <c:v>1.1599999999999999E-2</c:v>
                </c:pt>
                <c:pt idx="45">
                  <c:v>1.1000000000000001E-3</c:v>
                </c:pt>
                <c:pt idx="46">
                  <c:v>3.8E-3</c:v>
                </c:pt>
                <c:pt idx="47">
                  <c:v>3.3E-3</c:v>
                </c:pt>
                <c:pt idx="48">
                  <c:v>5.5999999999999999E-3</c:v>
                </c:pt>
                <c:pt idx="49">
                  <c:v>3.5000000000000001E-3</c:v>
                </c:pt>
                <c:pt idx="50">
                  <c:v>3.3E-3</c:v>
                </c:pt>
                <c:pt idx="51">
                  <c:v>2.8E-3</c:v>
                </c:pt>
                <c:pt idx="52">
                  <c:v>1.1000000000000001E-3</c:v>
                </c:pt>
                <c:pt idx="53">
                  <c:v>2.0999999999999999E-3</c:v>
                </c:pt>
                <c:pt idx="54">
                  <c:v>2.2000000000000001E-3</c:v>
                </c:pt>
                <c:pt idx="55">
                  <c:v>1.6999999999999999E-3</c:v>
                </c:pt>
                <c:pt idx="56">
                  <c:v>5.7000000000000002E-3</c:v>
                </c:pt>
                <c:pt idx="57">
                  <c:v>1.1000000000000001E-3</c:v>
                </c:pt>
                <c:pt idx="58">
                  <c:v>4.0000000000000001E-3</c:v>
                </c:pt>
                <c:pt idx="59">
                  <c:v>6.4000000000000003E-3</c:v>
                </c:pt>
                <c:pt idx="60">
                  <c:v>1.5E-3</c:v>
                </c:pt>
                <c:pt idx="61">
                  <c:v>1.9E-3</c:v>
                </c:pt>
                <c:pt idx="62">
                  <c:v>2.5000000000000001E-3</c:v>
                </c:pt>
                <c:pt idx="63">
                  <c:v>8.0000000000000004E-4</c:v>
                </c:pt>
                <c:pt idx="64">
                  <c:v>4.3E-3</c:v>
                </c:pt>
                <c:pt idx="65">
                  <c:v>6.0000000000000001E-3</c:v>
                </c:pt>
                <c:pt idx="66">
                  <c:v>1.1000000000000001E-3</c:v>
                </c:pt>
                <c:pt idx="67">
                  <c:v>4.1000000000000003E-3</c:v>
                </c:pt>
                <c:pt idx="68">
                  <c:v>1.06E-2</c:v>
                </c:pt>
                <c:pt idx="69">
                  <c:v>1E-3</c:v>
                </c:pt>
                <c:pt idx="70">
                  <c:v>1.0699999999999999E-2</c:v>
                </c:pt>
                <c:pt idx="71">
                  <c:v>3.5999999999999999E-3</c:v>
                </c:pt>
                <c:pt idx="72">
                  <c:v>7.3000000000000001E-3</c:v>
                </c:pt>
                <c:pt idx="73">
                  <c:v>2.8999999999999998E-3</c:v>
                </c:pt>
                <c:pt idx="74">
                  <c:v>3.1699999999999999E-2</c:v>
                </c:pt>
                <c:pt idx="75">
                  <c:v>6.8999999999999999E-3</c:v>
                </c:pt>
                <c:pt idx="76">
                  <c:v>3.7000000000000002E-3</c:v>
                </c:pt>
                <c:pt idx="77">
                  <c:v>5.7000000000000002E-3</c:v>
                </c:pt>
                <c:pt idx="78">
                  <c:v>4.4999999999999997E-3</c:v>
                </c:pt>
                <c:pt idx="79">
                  <c:v>3.7000000000000002E-3</c:v>
                </c:pt>
                <c:pt idx="80">
                  <c:v>6.0000000000000001E-3</c:v>
                </c:pt>
                <c:pt idx="81">
                  <c:v>1.6000000000000001E-3</c:v>
                </c:pt>
                <c:pt idx="82">
                  <c:v>2.3E-3</c:v>
                </c:pt>
                <c:pt idx="83">
                  <c:v>5.4000000000000003E-3</c:v>
                </c:pt>
                <c:pt idx="84">
                  <c:v>3.2000000000000002E-3</c:v>
                </c:pt>
                <c:pt idx="85">
                  <c:v>2.3999999999999998E-3</c:v>
                </c:pt>
                <c:pt idx="86">
                  <c:v>1.1000000000000001E-3</c:v>
                </c:pt>
                <c:pt idx="87">
                  <c:v>2.0999999999999999E-3</c:v>
                </c:pt>
                <c:pt idx="88">
                  <c:v>8.0000000000000002E-3</c:v>
                </c:pt>
                <c:pt idx="89">
                  <c:v>1.1000000000000001E-3</c:v>
                </c:pt>
                <c:pt idx="90">
                  <c:v>2.3E-3</c:v>
                </c:pt>
                <c:pt idx="91">
                  <c:v>7.0000000000000001E-3</c:v>
                </c:pt>
                <c:pt idx="92">
                  <c:v>3.8999999999999998E-3</c:v>
                </c:pt>
                <c:pt idx="93">
                  <c:v>2.8999999999999998E-3</c:v>
                </c:pt>
                <c:pt idx="94">
                  <c:v>7.9000000000000008E-3</c:v>
                </c:pt>
                <c:pt idx="95">
                  <c:v>4.7999999999999996E-3</c:v>
                </c:pt>
                <c:pt idx="96">
                  <c:v>1.5E-3</c:v>
                </c:pt>
                <c:pt idx="97">
                  <c:v>2.7000000000000001E-3</c:v>
                </c:pt>
                <c:pt idx="98">
                  <c:v>3.3999999999999998E-3</c:v>
                </c:pt>
                <c:pt idx="99">
                  <c:v>1.5E-3</c:v>
                </c:pt>
                <c:pt idx="100">
                  <c:v>1.4E-2</c:v>
                </c:pt>
                <c:pt idx="101">
                  <c:v>1.54E-2</c:v>
                </c:pt>
                <c:pt idx="102">
                  <c:v>1.6999999999999999E-3</c:v>
                </c:pt>
                <c:pt idx="103">
                  <c:v>8.8000000000000005E-3</c:v>
                </c:pt>
                <c:pt idx="104">
                  <c:v>2.3E-3</c:v>
                </c:pt>
                <c:pt idx="105">
                  <c:v>1.6000000000000001E-3</c:v>
                </c:pt>
                <c:pt idx="106">
                  <c:v>6.1000000000000004E-3</c:v>
                </c:pt>
                <c:pt idx="107">
                  <c:v>4.8999999999999998E-3</c:v>
                </c:pt>
                <c:pt idx="108">
                  <c:v>5.4999999999999997E-3</c:v>
                </c:pt>
                <c:pt idx="109">
                  <c:v>8.9999999999999993E-3</c:v>
                </c:pt>
                <c:pt idx="110">
                  <c:v>5.0000000000000001E-3</c:v>
                </c:pt>
                <c:pt idx="111">
                  <c:v>9.5999999999999992E-3</c:v>
                </c:pt>
                <c:pt idx="112">
                  <c:v>2.2000000000000001E-3</c:v>
                </c:pt>
                <c:pt idx="113">
                  <c:v>3.8999999999999998E-3</c:v>
                </c:pt>
                <c:pt idx="114">
                  <c:v>4.1000000000000003E-3</c:v>
                </c:pt>
                <c:pt idx="115">
                  <c:v>1.4E-3</c:v>
                </c:pt>
                <c:pt idx="116">
                  <c:v>2.5999999999999999E-3</c:v>
                </c:pt>
                <c:pt idx="117">
                  <c:v>7.1999999999999998E-3</c:v>
                </c:pt>
                <c:pt idx="118">
                  <c:v>2E-3</c:v>
                </c:pt>
                <c:pt idx="119">
                  <c:v>1.01E-2</c:v>
                </c:pt>
                <c:pt idx="120">
                  <c:v>2.3999999999999998E-3</c:v>
                </c:pt>
                <c:pt idx="121">
                  <c:v>3.8E-3</c:v>
                </c:pt>
                <c:pt idx="122">
                  <c:v>3.3999999999999998E-3</c:v>
                </c:pt>
                <c:pt idx="123">
                  <c:v>7.9000000000000008E-3</c:v>
                </c:pt>
                <c:pt idx="124">
                  <c:v>3.7000000000000002E-3</c:v>
                </c:pt>
                <c:pt idx="125">
                  <c:v>3.2000000000000002E-3</c:v>
                </c:pt>
                <c:pt idx="126">
                  <c:v>6.0000000000000001E-3</c:v>
                </c:pt>
                <c:pt idx="127">
                  <c:v>1.9E-3</c:v>
                </c:pt>
                <c:pt idx="128">
                  <c:v>1.6000000000000001E-3</c:v>
                </c:pt>
                <c:pt idx="129">
                  <c:v>1.1999999999999999E-3</c:v>
                </c:pt>
                <c:pt idx="130">
                  <c:v>1.5800000000000002E-2</c:v>
                </c:pt>
                <c:pt idx="131">
                  <c:v>2.8E-3</c:v>
                </c:pt>
                <c:pt idx="132">
                  <c:v>1.7500000000000002E-2</c:v>
                </c:pt>
                <c:pt idx="133">
                  <c:v>3.5000000000000001E-3</c:v>
                </c:pt>
                <c:pt idx="134">
                  <c:v>5.5999999999999999E-3</c:v>
                </c:pt>
                <c:pt idx="135">
                  <c:v>1.1999999999999999E-3</c:v>
                </c:pt>
                <c:pt idx="136">
                  <c:v>8.0999999999999996E-3</c:v>
                </c:pt>
                <c:pt idx="137">
                  <c:v>1.54E-2</c:v>
                </c:pt>
                <c:pt idx="138">
                  <c:v>3.5999999999999999E-3</c:v>
                </c:pt>
                <c:pt idx="139">
                  <c:v>1.4E-3</c:v>
                </c:pt>
                <c:pt idx="140">
                  <c:v>3.0999999999999999E-3</c:v>
                </c:pt>
                <c:pt idx="141">
                  <c:v>1.6000000000000001E-3</c:v>
                </c:pt>
                <c:pt idx="142">
                  <c:v>5.4000000000000003E-3</c:v>
                </c:pt>
                <c:pt idx="143">
                  <c:v>1.1000000000000001E-3</c:v>
                </c:pt>
                <c:pt idx="144">
                  <c:v>4.1000000000000003E-3</c:v>
                </c:pt>
                <c:pt idx="145">
                  <c:v>6.0000000000000001E-3</c:v>
                </c:pt>
                <c:pt idx="146">
                  <c:v>1.5E-3</c:v>
                </c:pt>
                <c:pt idx="147">
                  <c:v>4.5999999999999999E-3</c:v>
                </c:pt>
                <c:pt idx="148">
                  <c:v>2.7000000000000001E-3</c:v>
                </c:pt>
                <c:pt idx="149">
                  <c:v>4.0000000000000001E-3</c:v>
                </c:pt>
                <c:pt idx="150">
                  <c:v>2.3999999999999998E-3</c:v>
                </c:pt>
                <c:pt idx="151">
                  <c:v>2.2000000000000001E-3</c:v>
                </c:pt>
                <c:pt idx="152">
                  <c:v>2.3999999999999998E-3</c:v>
                </c:pt>
                <c:pt idx="153">
                  <c:v>2.0999999999999999E-3</c:v>
                </c:pt>
                <c:pt idx="154">
                  <c:v>3.5999999999999999E-3</c:v>
                </c:pt>
                <c:pt idx="155">
                  <c:v>1.1000000000000001E-3</c:v>
                </c:pt>
                <c:pt idx="156">
                  <c:v>1.8E-3</c:v>
                </c:pt>
                <c:pt idx="157">
                  <c:v>2.8999999999999998E-3</c:v>
                </c:pt>
                <c:pt idx="158">
                  <c:v>4.5999999999999999E-3</c:v>
                </c:pt>
                <c:pt idx="159">
                  <c:v>8.0000000000000002E-3</c:v>
                </c:pt>
                <c:pt idx="160">
                  <c:v>4.5999999999999999E-3</c:v>
                </c:pt>
                <c:pt idx="161">
                  <c:v>2.0999999999999999E-3</c:v>
                </c:pt>
                <c:pt idx="162">
                  <c:v>2.3999999999999998E-3</c:v>
                </c:pt>
                <c:pt idx="163">
                  <c:v>1.4E-3</c:v>
                </c:pt>
                <c:pt idx="164">
                  <c:v>1.1000000000000001E-3</c:v>
                </c:pt>
                <c:pt idx="165">
                  <c:v>1.8E-3</c:v>
                </c:pt>
                <c:pt idx="166">
                  <c:v>2E-3</c:v>
                </c:pt>
                <c:pt idx="167">
                  <c:v>2.3E-3</c:v>
                </c:pt>
                <c:pt idx="168">
                  <c:v>6.3E-3</c:v>
                </c:pt>
                <c:pt idx="169">
                  <c:v>3.7000000000000002E-3</c:v>
                </c:pt>
                <c:pt idx="170">
                  <c:v>6.7999999999999996E-3</c:v>
                </c:pt>
                <c:pt idx="171">
                  <c:v>1.2999999999999999E-3</c:v>
                </c:pt>
                <c:pt idx="172">
                  <c:v>2.2000000000000001E-3</c:v>
                </c:pt>
                <c:pt idx="173">
                  <c:v>2.3E-3</c:v>
                </c:pt>
                <c:pt idx="174">
                  <c:v>1.1999999999999999E-3</c:v>
                </c:pt>
                <c:pt idx="175">
                  <c:v>3.0000000000000001E-3</c:v>
                </c:pt>
                <c:pt idx="176">
                  <c:v>2.5999999999999999E-3</c:v>
                </c:pt>
                <c:pt idx="177">
                  <c:v>1.47E-2</c:v>
                </c:pt>
                <c:pt idx="178">
                  <c:v>2.3999999999999998E-3</c:v>
                </c:pt>
                <c:pt idx="179">
                  <c:v>1.6999999999999999E-3</c:v>
                </c:pt>
                <c:pt idx="180">
                  <c:v>4.5999999999999999E-3</c:v>
                </c:pt>
                <c:pt idx="181">
                  <c:v>8.5000000000000006E-3</c:v>
                </c:pt>
                <c:pt idx="182">
                  <c:v>1.5E-3</c:v>
                </c:pt>
                <c:pt idx="183">
                  <c:v>1.4E-3</c:v>
                </c:pt>
                <c:pt idx="184">
                  <c:v>1.1999999999999999E-3</c:v>
                </c:pt>
                <c:pt idx="185">
                  <c:v>3.2000000000000002E-3</c:v>
                </c:pt>
                <c:pt idx="186">
                  <c:v>1.5E-3</c:v>
                </c:pt>
                <c:pt idx="187">
                  <c:v>1.6000000000000001E-3</c:v>
                </c:pt>
                <c:pt idx="188">
                  <c:v>3.5000000000000001E-3</c:v>
                </c:pt>
                <c:pt idx="189">
                  <c:v>8.8000000000000005E-3</c:v>
                </c:pt>
                <c:pt idx="190">
                  <c:v>2.3E-3</c:v>
                </c:pt>
                <c:pt idx="191">
                  <c:v>1.8E-3</c:v>
                </c:pt>
                <c:pt idx="192">
                  <c:v>1.2999999999999999E-3</c:v>
                </c:pt>
                <c:pt idx="193">
                  <c:v>2.0999999999999999E-3</c:v>
                </c:pt>
                <c:pt idx="194">
                  <c:v>7.7999999999999996E-3</c:v>
                </c:pt>
                <c:pt idx="195">
                  <c:v>5.4000000000000003E-3</c:v>
                </c:pt>
                <c:pt idx="196">
                  <c:v>1.8E-3</c:v>
                </c:pt>
                <c:pt idx="197">
                  <c:v>4.4999999999999997E-3</c:v>
                </c:pt>
                <c:pt idx="198">
                  <c:v>2E-3</c:v>
                </c:pt>
                <c:pt idx="199">
                  <c:v>1.2999999999999999E-3</c:v>
                </c:pt>
                <c:pt idx="200">
                  <c:v>3.8E-3</c:v>
                </c:pt>
                <c:pt idx="201">
                  <c:v>3.0999999999999999E-3</c:v>
                </c:pt>
                <c:pt idx="202">
                  <c:v>1E-3</c:v>
                </c:pt>
                <c:pt idx="203">
                  <c:v>5.3E-3</c:v>
                </c:pt>
                <c:pt idx="204">
                  <c:v>3.5000000000000001E-3</c:v>
                </c:pt>
                <c:pt idx="205">
                  <c:v>5.7999999999999996E-3</c:v>
                </c:pt>
                <c:pt idx="206">
                  <c:v>2.7000000000000001E-3</c:v>
                </c:pt>
                <c:pt idx="207">
                  <c:v>2.8E-3</c:v>
                </c:pt>
                <c:pt idx="208">
                  <c:v>2.3E-3</c:v>
                </c:pt>
                <c:pt idx="209">
                  <c:v>8.0000000000000002E-3</c:v>
                </c:pt>
                <c:pt idx="210">
                  <c:v>5.5999999999999999E-3</c:v>
                </c:pt>
                <c:pt idx="211">
                  <c:v>1.9E-3</c:v>
                </c:pt>
                <c:pt idx="212">
                  <c:v>1.4E-3</c:v>
                </c:pt>
                <c:pt idx="213">
                  <c:v>1E-3</c:v>
                </c:pt>
                <c:pt idx="214">
                  <c:v>4.7999999999999996E-3</c:v>
                </c:pt>
                <c:pt idx="215">
                  <c:v>3.7000000000000002E-3</c:v>
                </c:pt>
                <c:pt idx="216">
                  <c:v>2E-3</c:v>
                </c:pt>
                <c:pt idx="217">
                  <c:v>2.3E-3</c:v>
                </c:pt>
                <c:pt idx="218">
                  <c:v>1.1999999999999999E-3</c:v>
                </c:pt>
                <c:pt idx="219">
                  <c:v>5.1000000000000004E-3</c:v>
                </c:pt>
                <c:pt idx="220">
                  <c:v>1.6000000000000001E-3</c:v>
                </c:pt>
                <c:pt idx="221">
                  <c:v>7.7000000000000002E-3</c:v>
                </c:pt>
                <c:pt idx="222">
                  <c:v>3.3E-3</c:v>
                </c:pt>
                <c:pt idx="223">
                  <c:v>4.4000000000000003E-3</c:v>
                </c:pt>
                <c:pt idx="224">
                  <c:v>1.6000000000000001E-3</c:v>
                </c:pt>
                <c:pt idx="225">
                  <c:v>1.12E-2</c:v>
                </c:pt>
                <c:pt idx="226">
                  <c:v>9.5999999999999992E-3</c:v>
                </c:pt>
                <c:pt idx="227">
                  <c:v>4.1999999999999997E-3</c:v>
                </c:pt>
                <c:pt idx="228">
                  <c:v>2.8999999999999998E-3</c:v>
                </c:pt>
                <c:pt idx="229">
                  <c:v>2E-3</c:v>
                </c:pt>
                <c:pt idx="230">
                  <c:v>3.3999999999999998E-3</c:v>
                </c:pt>
                <c:pt idx="231">
                  <c:v>1.1999999999999999E-3</c:v>
                </c:pt>
                <c:pt idx="232">
                  <c:v>1.0699999999999999E-2</c:v>
                </c:pt>
                <c:pt idx="233">
                  <c:v>2.3999999999999998E-3</c:v>
                </c:pt>
                <c:pt idx="234">
                  <c:v>1E-3</c:v>
                </c:pt>
                <c:pt idx="235">
                  <c:v>8.0000000000000004E-4</c:v>
                </c:pt>
                <c:pt idx="236">
                  <c:v>3.0999999999999999E-3</c:v>
                </c:pt>
                <c:pt idx="237">
                  <c:v>1.2999999999999999E-3</c:v>
                </c:pt>
                <c:pt idx="238">
                  <c:v>1.5E-3</c:v>
                </c:pt>
                <c:pt idx="239">
                  <c:v>1.38E-2</c:v>
                </c:pt>
                <c:pt idx="240">
                  <c:v>3.0000000000000001E-3</c:v>
                </c:pt>
                <c:pt idx="241">
                  <c:v>4.0000000000000001E-3</c:v>
                </c:pt>
                <c:pt idx="242">
                  <c:v>2.7000000000000001E-3</c:v>
                </c:pt>
                <c:pt idx="243">
                  <c:v>1.2999999999999999E-3</c:v>
                </c:pt>
                <c:pt idx="244">
                  <c:v>2.3E-3</c:v>
                </c:pt>
                <c:pt idx="245">
                  <c:v>3.5999999999999999E-3</c:v>
                </c:pt>
                <c:pt idx="246">
                  <c:v>1.8E-3</c:v>
                </c:pt>
                <c:pt idx="247">
                  <c:v>2E-3</c:v>
                </c:pt>
                <c:pt idx="248">
                  <c:v>3.5999999999999999E-3</c:v>
                </c:pt>
                <c:pt idx="249">
                  <c:v>1.9E-3</c:v>
                </c:pt>
                <c:pt idx="250">
                  <c:v>1.21E-2</c:v>
                </c:pt>
                <c:pt idx="251">
                  <c:v>8.3000000000000001E-3</c:v>
                </c:pt>
                <c:pt idx="252">
                  <c:v>5.1000000000000004E-3</c:v>
                </c:pt>
                <c:pt idx="253">
                  <c:v>1.17E-2</c:v>
                </c:pt>
                <c:pt idx="254">
                  <c:v>1.1000000000000001E-3</c:v>
                </c:pt>
                <c:pt idx="255">
                  <c:v>5.0000000000000001E-3</c:v>
                </c:pt>
                <c:pt idx="256">
                  <c:v>5.4000000000000003E-3</c:v>
                </c:pt>
                <c:pt idx="257">
                  <c:v>7.7999999999999996E-3</c:v>
                </c:pt>
                <c:pt idx="258">
                  <c:v>1.6999999999999999E-3</c:v>
                </c:pt>
                <c:pt idx="259">
                  <c:v>2.8999999999999998E-3</c:v>
                </c:pt>
                <c:pt idx="260">
                  <c:v>1.4E-3</c:v>
                </c:pt>
                <c:pt idx="261">
                  <c:v>2.3E-3</c:v>
                </c:pt>
                <c:pt idx="262">
                  <c:v>4.8999999999999998E-3</c:v>
                </c:pt>
                <c:pt idx="263">
                  <c:v>3.3999999999999998E-3</c:v>
                </c:pt>
                <c:pt idx="264">
                  <c:v>2.3999999999999998E-3</c:v>
                </c:pt>
                <c:pt idx="265">
                  <c:v>1.4E-3</c:v>
                </c:pt>
                <c:pt idx="266">
                  <c:v>6.6E-3</c:v>
                </c:pt>
                <c:pt idx="267">
                  <c:v>1.1999999999999999E-3</c:v>
                </c:pt>
                <c:pt idx="268">
                  <c:v>2.5000000000000001E-3</c:v>
                </c:pt>
                <c:pt idx="269">
                  <c:v>3.2000000000000002E-3</c:v>
                </c:pt>
                <c:pt idx="270">
                  <c:v>3.3E-3</c:v>
                </c:pt>
                <c:pt idx="271">
                  <c:v>1.2999999999999999E-3</c:v>
                </c:pt>
                <c:pt idx="272">
                  <c:v>1.8E-3</c:v>
                </c:pt>
                <c:pt idx="273">
                  <c:v>5.0000000000000001E-3</c:v>
                </c:pt>
                <c:pt idx="274">
                  <c:v>6.1999999999999998E-3</c:v>
                </c:pt>
                <c:pt idx="275">
                  <c:v>1.5E-3</c:v>
                </c:pt>
                <c:pt idx="276">
                  <c:v>2.2000000000000001E-3</c:v>
                </c:pt>
                <c:pt idx="277">
                  <c:v>5.1000000000000004E-3</c:v>
                </c:pt>
                <c:pt idx="278">
                  <c:v>1.1999999999999999E-3</c:v>
                </c:pt>
                <c:pt idx="279">
                  <c:v>2.0999999999999999E-3</c:v>
                </c:pt>
                <c:pt idx="280">
                  <c:v>1.09E-2</c:v>
                </c:pt>
                <c:pt idx="281">
                  <c:v>2.5000000000000001E-3</c:v>
                </c:pt>
                <c:pt idx="282">
                  <c:v>3.7000000000000002E-3</c:v>
                </c:pt>
                <c:pt idx="283">
                  <c:v>3.3999999999999998E-3</c:v>
                </c:pt>
                <c:pt idx="284">
                  <c:v>2.3E-3</c:v>
                </c:pt>
                <c:pt idx="285">
                  <c:v>9.4000000000000004E-3</c:v>
                </c:pt>
                <c:pt idx="286">
                  <c:v>4.0000000000000001E-3</c:v>
                </c:pt>
                <c:pt idx="287">
                  <c:v>1.1000000000000001E-3</c:v>
                </c:pt>
                <c:pt idx="288">
                  <c:v>3.8999999999999998E-3</c:v>
                </c:pt>
                <c:pt idx="289">
                  <c:v>4.4999999999999997E-3</c:v>
                </c:pt>
                <c:pt idx="290">
                  <c:v>4.7999999999999996E-3</c:v>
                </c:pt>
                <c:pt idx="291">
                  <c:v>1.0200000000000001E-2</c:v>
                </c:pt>
                <c:pt idx="292">
                  <c:v>8.0999999999999996E-3</c:v>
                </c:pt>
                <c:pt idx="293">
                  <c:v>2.35E-2</c:v>
                </c:pt>
                <c:pt idx="294">
                  <c:v>1.9E-3</c:v>
                </c:pt>
                <c:pt idx="295">
                  <c:v>7.1999999999999998E-3</c:v>
                </c:pt>
                <c:pt idx="296">
                  <c:v>8.9999999999999998E-4</c:v>
                </c:pt>
                <c:pt idx="297">
                  <c:v>5.0000000000000001E-3</c:v>
                </c:pt>
                <c:pt idx="298">
                  <c:v>3.8999999999999998E-3</c:v>
                </c:pt>
                <c:pt idx="299">
                  <c:v>4.4999999999999997E-3</c:v>
                </c:pt>
                <c:pt idx="300">
                  <c:v>6.1999999999999998E-3</c:v>
                </c:pt>
                <c:pt idx="301">
                  <c:v>2.8999999999999998E-3</c:v>
                </c:pt>
                <c:pt idx="302">
                  <c:v>8.3999999999999995E-3</c:v>
                </c:pt>
                <c:pt idx="303">
                  <c:v>1.6000000000000001E-3</c:v>
                </c:pt>
                <c:pt idx="304">
                  <c:v>0.01</c:v>
                </c:pt>
                <c:pt idx="305">
                  <c:v>2.2000000000000001E-3</c:v>
                </c:pt>
                <c:pt idx="306">
                  <c:v>1.6999999999999999E-3</c:v>
                </c:pt>
                <c:pt idx="307">
                  <c:v>2.5000000000000001E-3</c:v>
                </c:pt>
                <c:pt idx="308">
                  <c:v>2.76E-2</c:v>
                </c:pt>
                <c:pt idx="309">
                  <c:v>7.7000000000000002E-3</c:v>
                </c:pt>
                <c:pt idx="310">
                  <c:v>3.7000000000000002E-3</c:v>
                </c:pt>
                <c:pt idx="311">
                  <c:v>2.0999999999999999E-3</c:v>
                </c:pt>
                <c:pt idx="312">
                  <c:v>1.8E-3</c:v>
                </c:pt>
                <c:pt idx="313">
                  <c:v>4.1999999999999997E-3</c:v>
                </c:pt>
                <c:pt idx="314">
                  <c:v>1.1999999999999999E-3</c:v>
                </c:pt>
                <c:pt idx="315">
                  <c:v>2.0999999999999999E-3</c:v>
                </c:pt>
                <c:pt idx="316">
                  <c:v>3.2000000000000002E-3</c:v>
                </c:pt>
                <c:pt idx="317">
                  <c:v>6.7000000000000002E-3</c:v>
                </c:pt>
                <c:pt idx="318">
                  <c:v>2.8999999999999998E-3</c:v>
                </c:pt>
                <c:pt idx="319">
                  <c:v>5.3E-3</c:v>
                </c:pt>
                <c:pt idx="320">
                  <c:v>8.9999999999999998E-4</c:v>
                </c:pt>
                <c:pt idx="321">
                  <c:v>5.0000000000000001E-3</c:v>
                </c:pt>
                <c:pt idx="322">
                  <c:v>1.0500000000000001E-2</c:v>
                </c:pt>
                <c:pt idx="323">
                  <c:v>6.1999999999999998E-3</c:v>
                </c:pt>
                <c:pt idx="324">
                  <c:v>2.0999999999999999E-3</c:v>
                </c:pt>
                <c:pt idx="325">
                  <c:v>1.6999999999999999E-3</c:v>
                </c:pt>
                <c:pt idx="326">
                  <c:v>1.03E-2</c:v>
                </c:pt>
                <c:pt idx="327">
                  <c:v>1.6999999999999999E-3</c:v>
                </c:pt>
                <c:pt idx="328">
                  <c:v>5.3E-3</c:v>
                </c:pt>
                <c:pt idx="329">
                  <c:v>1E-3</c:v>
                </c:pt>
                <c:pt idx="330">
                  <c:v>8.3000000000000001E-3</c:v>
                </c:pt>
                <c:pt idx="331">
                  <c:v>3.3E-3</c:v>
                </c:pt>
                <c:pt idx="332">
                  <c:v>9.4000000000000004E-3</c:v>
                </c:pt>
                <c:pt idx="333">
                  <c:v>2.0999999999999999E-3</c:v>
                </c:pt>
                <c:pt idx="334">
                  <c:v>3.0999999999999999E-3</c:v>
                </c:pt>
                <c:pt idx="335">
                  <c:v>2.2000000000000001E-3</c:v>
                </c:pt>
                <c:pt idx="336">
                  <c:v>2.8E-3</c:v>
                </c:pt>
                <c:pt idx="337">
                  <c:v>3.3999999999999998E-3</c:v>
                </c:pt>
                <c:pt idx="338">
                  <c:v>7.3000000000000001E-3</c:v>
                </c:pt>
                <c:pt idx="339">
                  <c:v>8.9999999999999998E-4</c:v>
                </c:pt>
                <c:pt idx="340">
                  <c:v>1.5E-3</c:v>
                </c:pt>
                <c:pt idx="341">
                  <c:v>3.8E-3</c:v>
                </c:pt>
                <c:pt idx="342">
                  <c:v>2.3E-3</c:v>
                </c:pt>
                <c:pt idx="343">
                  <c:v>2.8999999999999998E-3</c:v>
                </c:pt>
                <c:pt idx="344">
                  <c:v>1.01E-2</c:v>
                </c:pt>
                <c:pt idx="345">
                  <c:v>1.4E-3</c:v>
                </c:pt>
                <c:pt idx="346">
                  <c:v>2.0999999999999999E-3</c:v>
                </c:pt>
                <c:pt idx="347">
                  <c:v>1.5E-3</c:v>
                </c:pt>
                <c:pt idx="348">
                  <c:v>4.4000000000000003E-3</c:v>
                </c:pt>
                <c:pt idx="349">
                  <c:v>2.7000000000000001E-3</c:v>
                </c:pt>
                <c:pt idx="350">
                  <c:v>8.0999999999999996E-3</c:v>
                </c:pt>
                <c:pt idx="351">
                  <c:v>9.7000000000000003E-3</c:v>
                </c:pt>
                <c:pt idx="352">
                  <c:v>2.0999999999999999E-3</c:v>
                </c:pt>
                <c:pt idx="353">
                  <c:v>1.6999999999999999E-3</c:v>
                </c:pt>
                <c:pt idx="354">
                  <c:v>1.6000000000000001E-3</c:v>
                </c:pt>
                <c:pt idx="355">
                  <c:v>1.09E-2</c:v>
                </c:pt>
                <c:pt idx="356">
                  <c:v>5.1000000000000004E-3</c:v>
                </c:pt>
                <c:pt idx="357">
                  <c:v>2.5999999999999999E-3</c:v>
                </c:pt>
                <c:pt idx="358">
                  <c:v>0.01</c:v>
                </c:pt>
                <c:pt idx="359">
                  <c:v>1.4500000000000001E-2</c:v>
                </c:pt>
                <c:pt idx="360">
                  <c:v>1.6000000000000001E-3</c:v>
                </c:pt>
                <c:pt idx="361">
                  <c:v>1.4E-3</c:v>
                </c:pt>
                <c:pt idx="362">
                  <c:v>8.0000000000000004E-4</c:v>
                </c:pt>
                <c:pt idx="363">
                  <c:v>2.5000000000000001E-3</c:v>
                </c:pt>
                <c:pt idx="364">
                  <c:v>6.4000000000000003E-3</c:v>
                </c:pt>
                <c:pt idx="365">
                  <c:v>1.8E-3</c:v>
                </c:pt>
                <c:pt idx="366">
                  <c:v>3.5000000000000001E-3</c:v>
                </c:pt>
                <c:pt idx="367">
                  <c:v>1.8E-3</c:v>
                </c:pt>
                <c:pt idx="368">
                  <c:v>2.3999999999999998E-3</c:v>
                </c:pt>
                <c:pt idx="369">
                  <c:v>2.2000000000000001E-3</c:v>
                </c:pt>
                <c:pt idx="370">
                  <c:v>7.7999999999999996E-3</c:v>
                </c:pt>
                <c:pt idx="371">
                  <c:v>5.4000000000000003E-3</c:v>
                </c:pt>
                <c:pt idx="372">
                  <c:v>2.0999999999999999E-3</c:v>
                </c:pt>
                <c:pt idx="373">
                  <c:v>1.6000000000000001E-3</c:v>
                </c:pt>
                <c:pt idx="374">
                  <c:v>4.3E-3</c:v>
                </c:pt>
                <c:pt idx="375">
                  <c:v>5.8999999999999999E-3</c:v>
                </c:pt>
                <c:pt idx="376">
                  <c:v>1.8E-3</c:v>
                </c:pt>
                <c:pt idx="377">
                  <c:v>1.6000000000000001E-3</c:v>
                </c:pt>
                <c:pt idx="378">
                  <c:v>2.0999999999999999E-3</c:v>
                </c:pt>
                <c:pt idx="379">
                  <c:v>1.5E-3</c:v>
                </c:pt>
                <c:pt idx="380">
                  <c:v>5.5999999999999999E-3</c:v>
                </c:pt>
                <c:pt idx="381">
                  <c:v>1.2999999999999999E-3</c:v>
                </c:pt>
                <c:pt idx="382">
                  <c:v>5.0000000000000001E-3</c:v>
                </c:pt>
                <c:pt idx="383">
                  <c:v>2.5999999999999999E-3</c:v>
                </c:pt>
                <c:pt idx="384">
                  <c:v>4.7000000000000002E-3</c:v>
                </c:pt>
                <c:pt idx="385">
                  <c:v>1.8E-3</c:v>
                </c:pt>
                <c:pt idx="386">
                  <c:v>2E-3</c:v>
                </c:pt>
                <c:pt idx="387">
                  <c:v>1.1000000000000001E-3</c:v>
                </c:pt>
                <c:pt idx="388">
                  <c:v>5.7000000000000002E-3</c:v>
                </c:pt>
                <c:pt idx="389">
                  <c:v>2.5999999999999999E-3</c:v>
                </c:pt>
                <c:pt idx="390">
                  <c:v>1.1000000000000001E-3</c:v>
                </c:pt>
                <c:pt idx="391">
                  <c:v>1.1000000000000001E-3</c:v>
                </c:pt>
                <c:pt idx="392">
                  <c:v>3.3999999999999998E-3</c:v>
                </c:pt>
                <c:pt idx="393">
                  <c:v>3.5000000000000001E-3</c:v>
                </c:pt>
                <c:pt idx="394">
                  <c:v>5.1999999999999998E-3</c:v>
                </c:pt>
                <c:pt idx="395">
                  <c:v>3.5999999999999999E-3</c:v>
                </c:pt>
                <c:pt idx="396">
                  <c:v>4.4999999999999997E-3</c:v>
                </c:pt>
                <c:pt idx="397">
                  <c:v>1.8E-3</c:v>
                </c:pt>
                <c:pt idx="398">
                  <c:v>5.5999999999999999E-3</c:v>
                </c:pt>
                <c:pt idx="399">
                  <c:v>2.8E-3</c:v>
                </c:pt>
                <c:pt idx="400">
                  <c:v>1.6999999999999999E-3</c:v>
                </c:pt>
                <c:pt idx="401">
                  <c:v>3.7000000000000002E-3</c:v>
                </c:pt>
                <c:pt idx="402">
                  <c:v>2.8E-3</c:v>
                </c:pt>
                <c:pt idx="403">
                  <c:v>7.9000000000000008E-3</c:v>
                </c:pt>
                <c:pt idx="404">
                  <c:v>3.5999999999999999E-3</c:v>
                </c:pt>
                <c:pt idx="405">
                  <c:v>1.1999999999999999E-3</c:v>
                </c:pt>
                <c:pt idx="406">
                  <c:v>4.8999999999999998E-3</c:v>
                </c:pt>
                <c:pt idx="407">
                  <c:v>1.4E-3</c:v>
                </c:pt>
                <c:pt idx="408">
                  <c:v>1.9E-3</c:v>
                </c:pt>
                <c:pt idx="409">
                  <c:v>2.3E-3</c:v>
                </c:pt>
                <c:pt idx="410">
                  <c:v>2.3E-3</c:v>
                </c:pt>
                <c:pt idx="411">
                  <c:v>3.7000000000000002E-3</c:v>
                </c:pt>
                <c:pt idx="412">
                  <c:v>4.0000000000000001E-3</c:v>
                </c:pt>
                <c:pt idx="413">
                  <c:v>1.5E-3</c:v>
                </c:pt>
                <c:pt idx="414">
                  <c:v>3.8E-3</c:v>
                </c:pt>
                <c:pt idx="415">
                  <c:v>6.8999999999999999E-3</c:v>
                </c:pt>
                <c:pt idx="416">
                  <c:v>1.8E-3</c:v>
                </c:pt>
                <c:pt idx="417">
                  <c:v>8.9999999999999998E-4</c:v>
                </c:pt>
                <c:pt idx="418">
                  <c:v>3.0999999999999999E-3</c:v>
                </c:pt>
                <c:pt idx="419">
                  <c:v>2.5999999999999999E-3</c:v>
                </c:pt>
                <c:pt idx="420">
                  <c:v>4.0000000000000001E-3</c:v>
                </c:pt>
                <c:pt idx="421">
                  <c:v>2E-3</c:v>
                </c:pt>
                <c:pt idx="422">
                  <c:v>4.3E-3</c:v>
                </c:pt>
                <c:pt idx="423">
                  <c:v>5.0000000000000001E-3</c:v>
                </c:pt>
                <c:pt idx="424">
                  <c:v>2.7000000000000001E-3</c:v>
                </c:pt>
                <c:pt idx="425">
                  <c:v>9.1999999999999998E-3</c:v>
                </c:pt>
                <c:pt idx="426">
                  <c:v>3.0999999999999999E-3</c:v>
                </c:pt>
                <c:pt idx="427">
                  <c:v>1.6999999999999999E-3</c:v>
                </c:pt>
                <c:pt idx="428">
                  <c:v>2.0999999999999999E-3</c:v>
                </c:pt>
                <c:pt idx="429">
                  <c:v>8.9999999999999993E-3</c:v>
                </c:pt>
                <c:pt idx="430">
                  <c:v>3.3E-3</c:v>
                </c:pt>
                <c:pt idx="431">
                  <c:v>3.0000000000000001E-3</c:v>
                </c:pt>
                <c:pt idx="432">
                  <c:v>6.1000000000000004E-3</c:v>
                </c:pt>
                <c:pt idx="433">
                  <c:v>4.7000000000000002E-3</c:v>
                </c:pt>
                <c:pt idx="434">
                  <c:v>1.5E-3</c:v>
                </c:pt>
                <c:pt idx="435">
                  <c:v>1.9900000000000001E-2</c:v>
                </c:pt>
                <c:pt idx="436">
                  <c:v>2.0999999999999999E-3</c:v>
                </c:pt>
                <c:pt idx="437">
                  <c:v>2.3999999999999998E-3</c:v>
                </c:pt>
                <c:pt idx="438">
                  <c:v>2.3999999999999998E-3</c:v>
                </c:pt>
                <c:pt idx="439">
                  <c:v>2.5000000000000001E-3</c:v>
                </c:pt>
                <c:pt idx="440">
                  <c:v>1.1000000000000001E-3</c:v>
                </c:pt>
                <c:pt idx="441">
                  <c:v>1.4E-3</c:v>
                </c:pt>
                <c:pt idx="442">
                  <c:v>2.2000000000000001E-3</c:v>
                </c:pt>
                <c:pt idx="443">
                  <c:v>4.1999999999999997E-3</c:v>
                </c:pt>
                <c:pt idx="444">
                  <c:v>3.2000000000000002E-3</c:v>
                </c:pt>
                <c:pt idx="445">
                  <c:v>5.4000000000000003E-3</c:v>
                </c:pt>
                <c:pt idx="446">
                  <c:v>4.7999999999999996E-3</c:v>
                </c:pt>
                <c:pt idx="447">
                  <c:v>1.6999999999999999E-3</c:v>
                </c:pt>
                <c:pt idx="448">
                  <c:v>1.5E-3</c:v>
                </c:pt>
                <c:pt idx="449">
                  <c:v>1.5E-3</c:v>
                </c:pt>
                <c:pt idx="450">
                  <c:v>4.7000000000000002E-3</c:v>
                </c:pt>
                <c:pt idx="451">
                  <c:v>1.29E-2</c:v>
                </c:pt>
                <c:pt idx="452">
                  <c:v>2.5999999999999999E-3</c:v>
                </c:pt>
                <c:pt idx="453">
                  <c:v>3.2000000000000002E-3</c:v>
                </c:pt>
                <c:pt idx="454">
                  <c:v>3.0999999999999999E-3</c:v>
                </c:pt>
                <c:pt idx="455">
                  <c:v>4.0000000000000001E-3</c:v>
                </c:pt>
                <c:pt idx="456">
                  <c:v>2.5999999999999999E-3</c:v>
                </c:pt>
                <c:pt idx="457">
                  <c:v>1.4E-3</c:v>
                </c:pt>
                <c:pt idx="458">
                  <c:v>3.3999999999999998E-3</c:v>
                </c:pt>
                <c:pt idx="459">
                  <c:v>1.1000000000000001E-3</c:v>
                </c:pt>
                <c:pt idx="460">
                  <c:v>1.1999999999999999E-3</c:v>
                </c:pt>
                <c:pt idx="461">
                  <c:v>2.0999999999999999E-3</c:v>
                </c:pt>
                <c:pt idx="462">
                  <c:v>2.2000000000000001E-3</c:v>
                </c:pt>
                <c:pt idx="463">
                  <c:v>1.6000000000000001E-3</c:v>
                </c:pt>
                <c:pt idx="464">
                  <c:v>1.4E-3</c:v>
                </c:pt>
                <c:pt idx="465">
                  <c:v>2.3999999999999998E-3</c:v>
                </c:pt>
                <c:pt idx="466">
                  <c:v>8.0000000000000004E-4</c:v>
                </c:pt>
                <c:pt idx="467">
                  <c:v>3.0000000000000001E-3</c:v>
                </c:pt>
                <c:pt idx="468">
                  <c:v>2.8999999999999998E-3</c:v>
                </c:pt>
                <c:pt idx="469">
                  <c:v>2.8999999999999998E-3</c:v>
                </c:pt>
                <c:pt idx="470">
                  <c:v>3.3999999999999998E-3</c:v>
                </c:pt>
                <c:pt idx="471">
                  <c:v>2.3999999999999998E-3</c:v>
                </c:pt>
                <c:pt idx="472">
                  <c:v>2.8E-3</c:v>
                </c:pt>
                <c:pt idx="473">
                  <c:v>8.0000000000000002E-3</c:v>
                </c:pt>
                <c:pt idx="474">
                  <c:v>1.8E-3</c:v>
                </c:pt>
                <c:pt idx="475">
                  <c:v>2.2000000000000001E-3</c:v>
                </c:pt>
                <c:pt idx="476">
                  <c:v>2E-3</c:v>
                </c:pt>
                <c:pt idx="477">
                  <c:v>3.8999999999999998E-3</c:v>
                </c:pt>
                <c:pt idx="478">
                  <c:v>1.9E-3</c:v>
                </c:pt>
                <c:pt idx="479">
                  <c:v>1E-3</c:v>
                </c:pt>
                <c:pt idx="480">
                  <c:v>2.7000000000000001E-3</c:v>
                </c:pt>
                <c:pt idx="481">
                  <c:v>1.9E-3</c:v>
                </c:pt>
                <c:pt idx="482">
                  <c:v>2.8999999999999998E-3</c:v>
                </c:pt>
                <c:pt idx="483">
                  <c:v>2.8E-3</c:v>
                </c:pt>
                <c:pt idx="484">
                  <c:v>2.5000000000000001E-3</c:v>
                </c:pt>
                <c:pt idx="485">
                  <c:v>5.4000000000000003E-3</c:v>
                </c:pt>
                <c:pt idx="486">
                  <c:v>2.5999999999999999E-3</c:v>
                </c:pt>
                <c:pt idx="487">
                  <c:v>2.8999999999999998E-3</c:v>
                </c:pt>
                <c:pt idx="488">
                  <c:v>8.5000000000000006E-3</c:v>
                </c:pt>
                <c:pt idx="489">
                  <c:v>3.5999999999999999E-3</c:v>
                </c:pt>
                <c:pt idx="490">
                  <c:v>2.5999999999999999E-3</c:v>
                </c:pt>
                <c:pt idx="491">
                  <c:v>1.6000000000000001E-3</c:v>
                </c:pt>
                <c:pt idx="492">
                  <c:v>7.6E-3</c:v>
                </c:pt>
                <c:pt idx="493">
                  <c:v>1.9E-3</c:v>
                </c:pt>
                <c:pt idx="494">
                  <c:v>1.26E-2</c:v>
                </c:pt>
                <c:pt idx="495">
                  <c:v>4.5999999999999999E-3</c:v>
                </c:pt>
                <c:pt idx="496">
                  <c:v>1.6999999999999999E-3</c:v>
                </c:pt>
                <c:pt idx="497">
                  <c:v>3.5999999999999999E-3</c:v>
                </c:pt>
                <c:pt idx="498">
                  <c:v>0</c:v>
                </c:pt>
                <c:pt idx="49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9F-496A-AB41-AF08D5B735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7102624"/>
        <c:axId val="1713556576"/>
      </c:lineChart>
      <c:catAx>
        <c:axId val="197710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3556576"/>
        <c:crosses val="autoZero"/>
        <c:auto val="1"/>
        <c:lblAlgn val="ctr"/>
        <c:lblOffset val="100"/>
        <c:noMultiLvlLbl val="0"/>
      </c:catAx>
      <c:valAx>
        <c:axId val="171355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710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Best Effort</a:t>
            </a:r>
          </a:p>
        </c:rich>
      </c:tx>
      <c:layout>
        <c:manualLayout>
          <c:xMode val="edge"/>
          <c:yMode val="edge"/>
          <c:x val="0.37556154537286607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[delay.xlsx]Sheet1!$O$2:$O$501</c:f>
              <c:numCache>
                <c:formatCode>General</c:formatCode>
                <c:ptCount val="500"/>
                <c:pt idx="0">
                  <c:v>1.4800000000000001E-2</c:v>
                </c:pt>
                <c:pt idx="1">
                  <c:v>1.1000000000000001E-3</c:v>
                </c:pt>
                <c:pt idx="2">
                  <c:v>1.3899999999999999E-2</c:v>
                </c:pt>
                <c:pt idx="3">
                  <c:v>1.1000000000000001E-3</c:v>
                </c:pt>
                <c:pt idx="4">
                  <c:v>4.5999999999999999E-3</c:v>
                </c:pt>
                <c:pt idx="5">
                  <c:v>2.2000000000000001E-3</c:v>
                </c:pt>
                <c:pt idx="6">
                  <c:v>4.1000000000000003E-3</c:v>
                </c:pt>
                <c:pt idx="7">
                  <c:v>3.2000000000000002E-3</c:v>
                </c:pt>
                <c:pt idx="8">
                  <c:v>4.4000000000000003E-3</c:v>
                </c:pt>
                <c:pt idx="9">
                  <c:v>1.1999999999999999E-3</c:v>
                </c:pt>
                <c:pt idx="10">
                  <c:v>1.2999999999999999E-3</c:v>
                </c:pt>
                <c:pt idx="11">
                  <c:v>3.5999999999999999E-3</c:v>
                </c:pt>
                <c:pt idx="12">
                  <c:v>1.09E-2</c:v>
                </c:pt>
                <c:pt idx="13">
                  <c:v>1.26E-2</c:v>
                </c:pt>
                <c:pt idx="14">
                  <c:v>3.3E-3</c:v>
                </c:pt>
                <c:pt idx="15">
                  <c:v>1.1999999999999999E-3</c:v>
                </c:pt>
                <c:pt idx="16">
                  <c:v>1.38E-2</c:v>
                </c:pt>
                <c:pt idx="17">
                  <c:v>4.8999999999999998E-3</c:v>
                </c:pt>
                <c:pt idx="18">
                  <c:v>3.0000000000000001E-3</c:v>
                </c:pt>
                <c:pt idx="19">
                  <c:v>2.5000000000000001E-3</c:v>
                </c:pt>
                <c:pt idx="20">
                  <c:v>1.1000000000000001E-3</c:v>
                </c:pt>
                <c:pt idx="21">
                  <c:v>1.1000000000000001E-3</c:v>
                </c:pt>
                <c:pt idx="22">
                  <c:v>2.8999999999999998E-3</c:v>
                </c:pt>
                <c:pt idx="23">
                  <c:v>1.1999999999999999E-3</c:v>
                </c:pt>
                <c:pt idx="24">
                  <c:v>1.18E-2</c:v>
                </c:pt>
                <c:pt idx="25">
                  <c:v>1.1000000000000001E-3</c:v>
                </c:pt>
                <c:pt idx="26">
                  <c:v>1.1999999999999999E-3</c:v>
                </c:pt>
                <c:pt idx="27">
                  <c:v>2.5000000000000001E-3</c:v>
                </c:pt>
                <c:pt idx="28">
                  <c:v>1.1999999999999999E-3</c:v>
                </c:pt>
                <c:pt idx="29">
                  <c:v>1.6999999999999999E-3</c:v>
                </c:pt>
                <c:pt idx="30">
                  <c:v>7.4999999999999997E-3</c:v>
                </c:pt>
                <c:pt idx="31">
                  <c:v>1.1000000000000001E-3</c:v>
                </c:pt>
                <c:pt idx="32">
                  <c:v>1.4200000000000001E-2</c:v>
                </c:pt>
                <c:pt idx="33">
                  <c:v>1.2999999999999999E-3</c:v>
                </c:pt>
                <c:pt idx="34">
                  <c:v>8.5000000000000006E-3</c:v>
                </c:pt>
                <c:pt idx="35">
                  <c:v>6.7000000000000002E-3</c:v>
                </c:pt>
                <c:pt idx="36">
                  <c:v>1.1999999999999999E-3</c:v>
                </c:pt>
                <c:pt idx="37">
                  <c:v>1.1000000000000001E-3</c:v>
                </c:pt>
                <c:pt idx="38">
                  <c:v>1.2999999999999999E-3</c:v>
                </c:pt>
                <c:pt idx="39">
                  <c:v>1.1999999999999999E-3</c:v>
                </c:pt>
                <c:pt idx="40">
                  <c:v>2.2000000000000001E-3</c:v>
                </c:pt>
                <c:pt idx="41">
                  <c:v>4.4999999999999997E-3</c:v>
                </c:pt>
                <c:pt idx="42">
                  <c:v>8.9999999999999998E-4</c:v>
                </c:pt>
                <c:pt idx="43">
                  <c:v>1.44E-2</c:v>
                </c:pt>
                <c:pt idx="44">
                  <c:v>1.1999999999999999E-3</c:v>
                </c:pt>
                <c:pt idx="45">
                  <c:v>8.9999999999999998E-4</c:v>
                </c:pt>
                <c:pt idx="46">
                  <c:v>5.8999999999999999E-3</c:v>
                </c:pt>
                <c:pt idx="47">
                  <c:v>1.1999999999999999E-3</c:v>
                </c:pt>
                <c:pt idx="48">
                  <c:v>1.1999999999999999E-3</c:v>
                </c:pt>
                <c:pt idx="49">
                  <c:v>1.2999999999999999E-3</c:v>
                </c:pt>
                <c:pt idx="50">
                  <c:v>1.1999999999999999E-3</c:v>
                </c:pt>
                <c:pt idx="51">
                  <c:v>1.1000000000000001E-3</c:v>
                </c:pt>
                <c:pt idx="52">
                  <c:v>1.1999999999999999E-3</c:v>
                </c:pt>
                <c:pt idx="53">
                  <c:v>1.1999999999999999E-3</c:v>
                </c:pt>
                <c:pt idx="54">
                  <c:v>8.0000000000000002E-3</c:v>
                </c:pt>
                <c:pt idx="55">
                  <c:v>1.1999999999999999E-3</c:v>
                </c:pt>
                <c:pt idx="56">
                  <c:v>1.1000000000000001E-3</c:v>
                </c:pt>
                <c:pt idx="57">
                  <c:v>1.2999999999999999E-3</c:v>
                </c:pt>
                <c:pt idx="58">
                  <c:v>1E-3</c:v>
                </c:pt>
                <c:pt idx="59">
                  <c:v>1.1999999999999999E-3</c:v>
                </c:pt>
                <c:pt idx="60">
                  <c:v>1.5800000000000002E-2</c:v>
                </c:pt>
                <c:pt idx="61">
                  <c:v>2E-3</c:v>
                </c:pt>
                <c:pt idx="62">
                  <c:v>1.2999999999999999E-2</c:v>
                </c:pt>
                <c:pt idx="63">
                  <c:v>1.1999999999999999E-3</c:v>
                </c:pt>
                <c:pt idx="64">
                  <c:v>0.01</c:v>
                </c:pt>
                <c:pt idx="65">
                  <c:v>2.0999999999999999E-3</c:v>
                </c:pt>
                <c:pt idx="66">
                  <c:v>1.6199999999999999E-2</c:v>
                </c:pt>
                <c:pt idx="67">
                  <c:v>2.52E-2</c:v>
                </c:pt>
                <c:pt idx="68">
                  <c:v>3.6900000000000002E-2</c:v>
                </c:pt>
                <c:pt idx="69">
                  <c:v>4.4499999999999998E-2</c:v>
                </c:pt>
                <c:pt idx="70">
                  <c:v>3.5900000000000001E-2</c:v>
                </c:pt>
                <c:pt idx="71">
                  <c:v>1.9E-3</c:v>
                </c:pt>
                <c:pt idx="72">
                  <c:v>1.3299999999999999E-2</c:v>
                </c:pt>
                <c:pt idx="73">
                  <c:v>6.7999999999999996E-3</c:v>
                </c:pt>
                <c:pt idx="74">
                  <c:v>1.1999999999999999E-3</c:v>
                </c:pt>
                <c:pt idx="75">
                  <c:v>1.1999999999999999E-3</c:v>
                </c:pt>
                <c:pt idx="76">
                  <c:v>1.1999999999999999E-3</c:v>
                </c:pt>
                <c:pt idx="77">
                  <c:v>1E-3</c:v>
                </c:pt>
                <c:pt idx="78">
                  <c:v>1.1000000000000001E-3</c:v>
                </c:pt>
                <c:pt idx="79">
                  <c:v>1.1999999999999999E-3</c:v>
                </c:pt>
                <c:pt idx="80">
                  <c:v>1.4E-3</c:v>
                </c:pt>
                <c:pt idx="81">
                  <c:v>8.8999999999999999E-3</c:v>
                </c:pt>
                <c:pt idx="82">
                  <c:v>5.8999999999999999E-3</c:v>
                </c:pt>
                <c:pt idx="83">
                  <c:v>1.1999999999999999E-3</c:v>
                </c:pt>
                <c:pt idx="84">
                  <c:v>1.4E-3</c:v>
                </c:pt>
                <c:pt idx="85">
                  <c:v>8.5000000000000006E-3</c:v>
                </c:pt>
                <c:pt idx="86">
                  <c:v>1.1000000000000001E-3</c:v>
                </c:pt>
                <c:pt idx="87">
                  <c:v>7.7000000000000002E-3</c:v>
                </c:pt>
                <c:pt idx="88">
                  <c:v>1.1999999999999999E-3</c:v>
                </c:pt>
                <c:pt idx="89">
                  <c:v>1.8700000000000001E-2</c:v>
                </c:pt>
                <c:pt idx="90">
                  <c:v>1.1999999999999999E-3</c:v>
                </c:pt>
                <c:pt idx="91">
                  <c:v>1.9E-3</c:v>
                </c:pt>
                <c:pt idx="92">
                  <c:v>1.1599999999999999E-2</c:v>
                </c:pt>
                <c:pt idx="93">
                  <c:v>4.1000000000000003E-3</c:v>
                </c:pt>
                <c:pt idx="94">
                  <c:v>4.1000000000000003E-3</c:v>
                </c:pt>
                <c:pt idx="95">
                  <c:v>9.9000000000000008E-3</c:v>
                </c:pt>
                <c:pt idx="96">
                  <c:v>6.3E-3</c:v>
                </c:pt>
                <c:pt idx="97">
                  <c:v>5.4000000000000003E-3</c:v>
                </c:pt>
                <c:pt idx="98">
                  <c:v>9.7999999999999997E-3</c:v>
                </c:pt>
                <c:pt idx="99">
                  <c:v>2.1700000000000001E-2</c:v>
                </c:pt>
                <c:pt idx="100">
                  <c:v>4.02E-2</c:v>
                </c:pt>
                <c:pt idx="101">
                  <c:v>8.3000000000000001E-3</c:v>
                </c:pt>
                <c:pt idx="102">
                  <c:v>2.5999999999999999E-3</c:v>
                </c:pt>
                <c:pt idx="103">
                  <c:v>1.17E-2</c:v>
                </c:pt>
                <c:pt idx="104">
                  <c:v>7.7000000000000002E-3</c:v>
                </c:pt>
                <c:pt idx="105">
                  <c:v>8.3000000000000001E-3</c:v>
                </c:pt>
                <c:pt idx="106">
                  <c:v>1.3899999999999999E-2</c:v>
                </c:pt>
                <c:pt idx="107">
                  <c:v>1.15E-2</c:v>
                </c:pt>
                <c:pt idx="108">
                  <c:v>2.07E-2</c:v>
                </c:pt>
                <c:pt idx="109">
                  <c:v>7.1999999999999998E-3</c:v>
                </c:pt>
                <c:pt idx="110">
                  <c:v>7.1000000000000004E-3</c:v>
                </c:pt>
                <c:pt idx="111">
                  <c:v>7.4000000000000003E-3</c:v>
                </c:pt>
                <c:pt idx="112">
                  <c:v>1.4200000000000001E-2</c:v>
                </c:pt>
                <c:pt idx="113">
                  <c:v>6.9599999999999995E-2</c:v>
                </c:pt>
                <c:pt idx="114">
                  <c:v>3.4700000000000002E-2</c:v>
                </c:pt>
                <c:pt idx="115">
                  <c:v>8.6E-3</c:v>
                </c:pt>
                <c:pt idx="116">
                  <c:v>2.46E-2</c:v>
                </c:pt>
                <c:pt idx="117">
                  <c:v>1.01E-2</c:v>
                </c:pt>
                <c:pt idx="118">
                  <c:v>1.3599999999999999E-2</c:v>
                </c:pt>
                <c:pt idx="119">
                  <c:v>3.1300000000000001E-2</c:v>
                </c:pt>
                <c:pt idx="120">
                  <c:v>5.0000000000000001E-3</c:v>
                </c:pt>
                <c:pt idx="121">
                  <c:v>1.44E-2</c:v>
                </c:pt>
                <c:pt idx="122">
                  <c:v>1.67E-2</c:v>
                </c:pt>
                <c:pt idx="123">
                  <c:v>4.2599999999999999E-2</c:v>
                </c:pt>
                <c:pt idx="124">
                  <c:v>7.3000000000000001E-3</c:v>
                </c:pt>
                <c:pt idx="125">
                  <c:v>1.06E-2</c:v>
                </c:pt>
                <c:pt idx="126">
                  <c:v>8.3000000000000001E-3</c:v>
                </c:pt>
                <c:pt idx="127">
                  <c:v>1.1000000000000001E-3</c:v>
                </c:pt>
                <c:pt idx="128">
                  <c:v>7.1000000000000004E-3</c:v>
                </c:pt>
                <c:pt idx="129">
                  <c:v>5.1000000000000004E-3</c:v>
                </c:pt>
                <c:pt idx="130">
                  <c:v>4.0399999999999998E-2</c:v>
                </c:pt>
                <c:pt idx="131">
                  <c:v>5.1999999999999998E-3</c:v>
                </c:pt>
                <c:pt idx="132">
                  <c:v>4.3099999999999999E-2</c:v>
                </c:pt>
                <c:pt idx="133">
                  <c:v>2.5899999999999999E-2</c:v>
                </c:pt>
                <c:pt idx="134">
                  <c:v>1.21E-2</c:v>
                </c:pt>
                <c:pt idx="135">
                  <c:v>5.1000000000000004E-3</c:v>
                </c:pt>
                <c:pt idx="136">
                  <c:v>8.6E-3</c:v>
                </c:pt>
                <c:pt idx="137">
                  <c:v>4.3E-3</c:v>
                </c:pt>
                <c:pt idx="138">
                  <c:v>5.5999999999999999E-3</c:v>
                </c:pt>
                <c:pt idx="139">
                  <c:v>6.4000000000000003E-3</c:v>
                </c:pt>
                <c:pt idx="140">
                  <c:v>6.4000000000000003E-3</c:v>
                </c:pt>
                <c:pt idx="141">
                  <c:v>2.0799999999999999E-2</c:v>
                </c:pt>
                <c:pt idx="142">
                  <c:v>1.6000000000000001E-3</c:v>
                </c:pt>
                <c:pt idx="143">
                  <c:v>1.8200000000000001E-2</c:v>
                </c:pt>
                <c:pt idx="144">
                  <c:v>2.5399999999999999E-2</c:v>
                </c:pt>
                <c:pt idx="145">
                  <c:v>1.21E-2</c:v>
                </c:pt>
                <c:pt idx="146">
                  <c:v>3.5000000000000001E-3</c:v>
                </c:pt>
                <c:pt idx="147">
                  <c:v>0.01</c:v>
                </c:pt>
                <c:pt idx="148">
                  <c:v>9.7000000000000003E-3</c:v>
                </c:pt>
                <c:pt idx="149">
                  <c:v>1.1999999999999999E-3</c:v>
                </c:pt>
                <c:pt idx="150">
                  <c:v>1.4200000000000001E-2</c:v>
                </c:pt>
                <c:pt idx="151">
                  <c:v>6.1000000000000004E-3</c:v>
                </c:pt>
                <c:pt idx="152">
                  <c:v>1.6299999999999999E-2</c:v>
                </c:pt>
                <c:pt idx="153">
                  <c:v>1.12E-2</c:v>
                </c:pt>
                <c:pt idx="154">
                  <c:v>8.3000000000000001E-3</c:v>
                </c:pt>
                <c:pt idx="155">
                  <c:v>9.2999999999999992E-3</c:v>
                </c:pt>
                <c:pt idx="156">
                  <c:v>8.6E-3</c:v>
                </c:pt>
                <c:pt idx="157">
                  <c:v>7.4999999999999997E-3</c:v>
                </c:pt>
                <c:pt idx="158">
                  <c:v>9.1000000000000004E-3</c:v>
                </c:pt>
                <c:pt idx="159">
                  <c:v>4.2500000000000003E-2</c:v>
                </c:pt>
                <c:pt idx="160">
                  <c:v>1.9699999999999999E-2</c:v>
                </c:pt>
                <c:pt idx="161">
                  <c:v>8.2000000000000007E-3</c:v>
                </c:pt>
                <c:pt idx="162">
                  <c:v>1.2999999999999999E-3</c:v>
                </c:pt>
                <c:pt idx="163">
                  <c:v>7.0000000000000001E-3</c:v>
                </c:pt>
                <c:pt idx="164">
                  <c:v>1.1000000000000001E-3</c:v>
                </c:pt>
                <c:pt idx="165">
                  <c:v>4.5999999999999999E-3</c:v>
                </c:pt>
                <c:pt idx="166">
                  <c:v>7.4999999999999997E-3</c:v>
                </c:pt>
                <c:pt idx="167">
                  <c:v>1.1000000000000001E-3</c:v>
                </c:pt>
                <c:pt idx="168">
                  <c:v>1.1000000000000001E-3</c:v>
                </c:pt>
                <c:pt idx="169">
                  <c:v>7.3000000000000001E-3</c:v>
                </c:pt>
                <c:pt idx="170">
                  <c:v>1.2699999999999999E-2</c:v>
                </c:pt>
                <c:pt idx="171">
                  <c:v>1.1599999999999999E-2</c:v>
                </c:pt>
                <c:pt idx="172">
                  <c:v>4.5999999999999999E-3</c:v>
                </c:pt>
                <c:pt idx="173">
                  <c:v>4.4999999999999997E-3</c:v>
                </c:pt>
                <c:pt idx="174">
                  <c:v>6.0000000000000001E-3</c:v>
                </c:pt>
                <c:pt idx="175">
                  <c:v>1.3599999999999999E-2</c:v>
                </c:pt>
                <c:pt idx="176">
                  <c:v>3.1399999999999997E-2</c:v>
                </c:pt>
                <c:pt idx="177">
                  <c:v>2.0299999999999999E-2</c:v>
                </c:pt>
                <c:pt idx="178">
                  <c:v>1.37E-2</c:v>
                </c:pt>
                <c:pt idx="179">
                  <c:v>4.3E-3</c:v>
                </c:pt>
                <c:pt idx="180">
                  <c:v>1.4999999999999999E-2</c:v>
                </c:pt>
                <c:pt idx="181">
                  <c:v>8.3000000000000001E-3</c:v>
                </c:pt>
                <c:pt idx="182">
                  <c:v>1.9099999999999999E-2</c:v>
                </c:pt>
                <c:pt idx="183">
                  <c:v>4.1999999999999997E-3</c:v>
                </c:pt>
                <c:pt idx="184">
                  <c:v>3.5000000000000001E-3</c:v>
                </c:pt>
                <c:pt idx="185">
                  <c:v>4.0000000000000001E-3</c:v>
                </c:pt>
                <c:pt idx="186">
                  <c:v>3.7000000000000002E-3</c:v>
                </c:pt>
                <c:pt idx="187">
                  <c:v>7.1000000000000004E-3</c:v>
                </c:pt>
                <c:pt idx="188">
                  <c:v>2.7099999999999999E-2</c:v>
                </c:pt>
                <c:pt idx="189">
                  <c:v>4.7000000000000002E-3</c:v>
                </c:pt>
                <c:pt idx="190">
                  <c:v>2.3699999999999999E-2</c:v>
                </c:pt>
                <c:pt idx="191">
                  <c:v>1.1900000000000001E-2</c:v>
                </c:pt>
                <c:pt idx="192">
                  <c:v>1.44E-2</c:v>
                </c:pt>
                <c:pt idx="193">
                  <c:v>1.2E-2</c:v>
                </c:pt>
                <c:pt idx="194">
                  <c:v>3.5999999999999999E-3</c:v>
                </c:pt>
                <c:pt idx="195">
                  <c:v>4.0000000000000001E-3</c:v>
                </c:pt>
                <c:pt idx="196">
                  <c:v>9.9000000000000008E-3</c:v>
                </c:pt>
                <c:pt idx="197">
                  <c:v>4.8999999999999998E-3</c:v>
                </c:pt>
                <c:pt idx="198">
                  <c:v>1.7899999999999999E-2</c:v>
                </c:pt>
                <c:pt idx="199">
                  <c:v>4.5999999999999999E-3</c:v>
                </c:pt>
                <c:pt idx="200">
                  <c:v>1.18E-2</c:v>
                </c:pt>
                <c:pt idx="201">
                  <c:v>3.09E-2</c:v>
                </c:pt>
                <c:pt idx="202">
                  <c:v>5.3E-3</c:v>
                </c:pt>
                <c:pt idx="203">
                  <c:v>4.1000000000000003E-3</c:v>
                </c:pt>
                <c:pt idx="204">
                  <c:v>4.4999999999999997E-3</c:v>
                </c:pt>
                <c:pt idx="205">
                  <c:v>4.3E-3</c:v>
                </c:pt>
                <c:pt idx="206">
                  <c:v>2.58E-2</c:v>
                </c:pt>
                <c:pt idx="207">
                  <c:v>7.7000000000000002E-3</c:v>
                </c:pt>
                <c:pt idx="208">
                  <c:v>4.7000000000000002E-3</c:v>
                </c:pt>
                <c:pt idx="209">
                  <c:v>1.44E-2</c:v>
                </c:pt>
                <c:pt idx="210">
                  <c:v>7.9000000000000008E-3</c:v>
                </c:pt>
                <c:pt idx="211">
                  <c:v>9.4000000000000004E-3</c:v>
                </c:pt>
                <c:pt idx="212">
                  <c:v>1.7299999999999999E-2</c:v>
                </c:pt>
                <c:pt idx="213">
                  <c:v>6.1000000000000004E-3</c:v>
                </c:pt>
                <c:pt idx="214">
                  <c:v>9.1999999999999998E-3</c:v>
                </c:pt>
                <c:pt idx="215">
                  <c:v>7.4000000000000003E-3</c:v>
                </c:pt>
                <c:pt idx="216">
                  <c:v>6.1999999999999998E-3</c:v>
                </c:pt>
                <c:pt idx="217">
                  <c:v>1.21E-2</c:v>
                </c:pt>
                <c:pt idx="218">
                  <c:v>7.1000000000000004E-3</c:v>
                </c:pt>
                <c:pt idx="219">
                  <c:v>1.2200000000000001E-2</c:v>
                </c:pt>
                <c:pt idx="220">
                  <c:v>9.9000000000000008E-3</c:v>
                </c:pt>
                <c:pt idx="221">
                  <c:v>6.8999999999999999E-3</c:v>
                </c:pt>
                <c:pt idx="222">
                  <c:v>6.4000000000000003E-3</c:v>
                </c:pt>
                <c:pt idx="223">
                  <c:v>1.9199999999999998E-2</c:v>
                </c:pt>
                <c:pt idx="224">
                  <c:v>8.3000000000000001E-3</c:v>
                </c:pt>
                <c:pt idx="225">
                  <c:v>2.47E-2</c:v>
                </c:pt>
                <c:pt idx="226">
                  <c:v>4.5999999999999999E-3</c:v>
                </c:pt>
                <c:pt idx="227">
                  <c:v>1.78E-2</c:v>
                </c:pt>
                <c:pt idx="228">
                  <c:v>2.9600000000000001E-2</c:v>
                </c:pt>
                <c:pt idx="229">
                  <c:v>1E-3</c:v>
                </c:pt>
                <c:pt idx="230">
                  <c:v>9.5999999999999992E-3</c:v>
                </c:pt>
                <c:pt idx="231">
                  <c:v>1.2500000000000001E-2</c:v>
                </c:pt>
                <c:pt idx="232">
                  <c:v>8.8000000000000005E-3</c:v>
                </c:pt>
                <c:pt idx="233">
                  <c:v>5.7999999999999996E-3</c:v>
                </c:pt>
                <c:pt idx="234">
                  <c:v>1.0800000000000001E-2</c:v>
                </c:pt>
                <c:pt idx="235">
                  <c:v>5.3800000000000001E-2</c:v>
                </c:pt>
                <c:pt idx="236">
                  <c:v>1.9E-2</c:v>
                </c:pt>
                <c:pt idx="237">
                  <c:v>9.4999999999999998E-3</c:v>
                </c:pt>
                <c:pt idx="238">
                  <c:v>1.37E-2</c:v>
                </c:pt>
                <c:pt idx="239">
                  <c:v>0.01</c:v>
                </c:pt>
                <c:pt idx="240">
                  <c:v>7.7999999999999996E-3</c:v>
                </c:pt>
                <c:pt idx="241">
                  <c:v>1.2500000000000001E-2</c:v>
                </c:pt>
                <c:pt idx="242">
                  <c:v>1.55E-2</c:v>
                </c:pt>
                <c:pt idx="243">
                  <c:v>6.1999999999999998E-3</c:v>
                </c:pt>
                <c:pt idx="244">
                  <c:v>2.2100000000000002E-2</c:v>
                </c:pt>
                <c:pt idx="245">
                  <c:v>1.06E-2</c:v>
                </c:pt>
                <c:pt idx="246">
                  <c:v>3.5000000000000001E-3</c:v>
                </c:pt>
                <c:pt idx="247">
                  <c:v>2.2599999999999999E-2</c:v>
                </c:pt>
                <c:pt idx="248">
                  <c:v>1.2999999999999999E-3</c:v>
                </c:pt>
                <c:pt idx="249">
                  <c:v>3.8999999999999998E-3</c:v>
                </c:pt>
                <c:pt idx="250">
                  <c:v>1.2200000000000001E-2</c:v>
                </c:pt>
                <c:pt idx="251">
                  <c:v>1.7299999999999999E-2</c:v>
                </c:pt>
                <c:pt idx="252">
                  <c:v>1.52E-2</c:v>
                </c:pt>
                <c:pt idx="253">
                  <c:v>1.2E-2</c:v>
                </c:pt>
                <c:pt idx="254">
                  <c:v>4.8999999999999998E-3</c:v>
                </c:pt>
                <c:pt idx="255">
                  <c:v>8.0999999999999996E-3</c:v>
                </c:pt>
                <c:pt idx="256">
                  <c:v>3.0800000000000001E-2</c:v>
                </c:pt>
                <c:pt idx="257">
                  <c:v>4.0000000000000001E-3</c:v>
                </c:pt>
                <c:pt idx="258">
                  <c:v>8.0999999999999996E-3</c:v>
                </c:pt>
                <c:pt idx="259">
                  <c:v>8.6999999999999994E-3</c:v>
                </c:pt>
                <c:pt idx="260">
                  <c:v>7.7000000000000002E-3</c:v>
                </c:pt>
                <c:pt idx="261">
                  <c:v>3.15E-2</c:v>
                </c:pt>
                <c:pt idx="262">
                  <c:v>1.0500000000000001E-2</c:v>
                </c:pt>
                <c:pt idx="263">
                  <c:v>1.4500000000000001E-2</c:v>
                </c:pt>
                <c:pt idx="264">
                  <c:v>2.2000000000000001E-3</c:v>
                </c:pt>
                <c:pt idx="265">
                  <c:v>1.3599999999999999E-2</c:v>
                </c:pt>
                <c:pt idx="266">
                  <c:v>1.4200000000000001E-2</c:v>
                </c:pt>
                <c:pt idx="267">
                  <c:v>1.67E-2</c:v>
                </c:pt>
                <c:pt idx="268">
                  <c:v>1.1000000000000001E-3</c:v>
                </c:pt>
                <c:pt idx="269">
                  <c:v>1.1000000000000001E-3</c:v>
                </c:pt>
                <c:pt idx="270">
                  <c:v>5.8999999999999999E-3</c:v>
                </c:pt>
                <c:pt idx="271">
                  <c:v>1E-3</c:v>
                </c:pt>
                <c:pt idx="272">
                  <c:v>1.1999999999999999E-3</c:v>
                </c:pt>
                <c:pt idx="273">
                  <c:v>1.1000000000000001E-3</c:v>
                </c:pt>
                <c:pt idx="274">
                  <c:v>7.7999999999999996E-3</c:v>
                </c:pt>
                <c:pt idx="275">
                  <c:v>1.1999999999999999E-3</c:v>
                </c:pt>
                <c:pt idx="276">
                  <c:v>7.1000000000000004E-3</c:v>
                </c:pt>
                <c:pt idx="277">
                  <c:v>1E-3</c:v>
                </c:pt>
                <c:pt idx="278">
                  <c:v>1.8100000000000002E-2</c:v>
                </c:pt>
                <c:pt idx="279">
                  <c:v>1.1999999999999999E-3</c:v>
                </c:pt>
                <c:pt idx="280">
                  <c:v>1.1999999999999999E-3</c:v>
                </c:pt>
                <c:pt idx="281">
                  <c:v>4.3E-3</c:v>
                </c:pt>
                <c:pt idx="282">
                  <c:v>1.2999999999999999E-3</c:v>
                </c:pt>
                <c:pt idx="283">
                  <c:v>1.1999999999999999E-3</c:v>
                </c:pt>
                <c:pt idx="284">
                  <c:v>1.1000000000000001E-3</c:v>
                </c:pt>
                <c:pt idx="285">
                  <c:v>1.1000000000000001E-3</c:v>
                </c:pt>
                <c:pt idx="286">
                  <c:v>1E-3</c:v>
                </c:pt>
                <c:pt idx="287">
                  <c:v>7.4000000000000003E-3</c:v>
                </c:pt>
                <c:pt idx="288">
                  <c:v>2.5000000000000001E-3</c:v>
                </c:pt>
                <c:pt idx="289">
                  <c:v>1.5699999999999999E-2</c:v>
                </c:pt>
                <c:pt idx="290">
                  <c:v>1.1999999999999999E-3</c:v>
                </c:pt>
                <c:pt idx="291">
                  <c:v>5.0000000000000001E-3</c:v>
                </c:pt>
                <c:pt idx="292">
                  <c:v>1.1999999999999999E-3</c:v>
                </c:pt>
                <c:pt idx="293">
                  <c:v>1.1999999999999999E-3</c:v>
                </c:pt>
                <c:pt idx="294">
                  <c:v>1.1999999999999999E-3</c:v>
                </c:pt>
                <c:pt idx="295">
                  <c:v>5.1000000000000004E-3</c:v>
                </c:pt>
                <c:pt idx="296">
                  <c:v>2.6700000000000002E-2</c:v>
                </c:pt>
                <c:pt idx="297">
                  <c:v>1.12E-2</c:v>
                </c:pt>
                <c:pt idx="298">
                  <c:v>8.6999999999999994E-3</c:v>
                </c:pt>
                <c:pt idx="299">
                  <c:v>8.6999999999999994E-3</c:v>
                </c:pt>
                <c:pt idx="300">
                  <c:v>1.6E-2</c:v>
                </c:pt>
                <c:pt idx="301">
                  <c:v>5.8999999999999999E-3</c:v>
                </c:pt>
                <c:pt idx="302">
                  <c:v>7.6E-3</c:v>
                </c:pt>
                <c:pt idx="303">
                  <c:v>2.12E-2</c:v>
                </c:pt>
                <c:pt idx="304">
                  <c:v>1.03E-2</c:v>
                </c:pt>
                <c:pt idx="305">
                  <c:v>2.69E-2</c:v>
                </c:pt>
                <c:pt idx="306">
                  <c:v>1.3599999999999999E-2</c:v>
                </c:pt>
                <c:pt idx="307">
                  <c:v>7.7999999999999996E-3</c:v>
                </c:pt>
                <c:pt idx="308">
                  <c:v>2.46E-2</c:v>
                </c:pt>
                <c:pt idx="309">
                  <c:v>5.0000000000000001E-3</c:v>
                </c:pt>
                <c:pt idx="310">
                  <c:v>9.1000000000000004E-3</c:v>
                </c:pt>
                <c:pt idx="311">
                  <c:v>1.6400000000000001E-2</c:v>
                </c:pt>
                <c:pt idx="312">
                  <c:v>1.41E-2</c:v>
                </c:pt>
                <c:pt idx="313">
                  <c:v>1.9800000000000002E-2</c:v>
                </c:pt>
                <c:pt idx="314">
                  <c:v>1.5299999999999999E-2</c:v>
                </c:pt>
                <c:pt idx="315">
                  <c:v>1.1999999999999999E-3</c:v>
                </c:pt>
                <c:pt idx="316">
                  <c:v>1.2999999999999999E-3</c:v>
                </c:pt>
                <c:pt idx="317">
                  <c:v>1.2999999999999999E-3</c:v>
                </c:pt>
                <c:pt idx="318">
                  <c:v>1.2999999999999999E-3</c:v>
                </c:pt>
                <c:pt idx="319">
                  <c:v>1.0699999999999999E-2</c:v>
                </c:pt>
                <c:pt idx="320">
                  <c:v>1.1000000000000001E-3</c:v>
                </c:pt>
                <c:pt idx="321">
                  <c:v>1.4E-3</c:v>
                </c:pt>
                <c:pt idx="322">
                  <c:v>1.4E-3</c:v>
                </c:pt>
                <c:pt idx="323">
                  <c:v>1.2999999999999999E-3</c:v>
                </c:pt>
                <c:pt idx="324">
                  <c:v>1.2999999999999999E-3</c:v>
                </c:pt>
                <c:pt idx="325">
                  <c:v>1.9099999999999999E-2</c:v>
                </c:pt>
                <c:pt idx="326">
                  <c:v>1.1999999999999999E-3</c:v>
                </c:pt>
                <c:pt idx="327">
                  <c:v>1.1000000000000001E-3</c:v>
                </c:pt>
                <c:pt idx="328">
                  <c:v>1.1000000000000001E-3</c:v>
                </c:pt>
                <c:pt idx="329">
                  <c:v>1.2999999999999999E-3</c:v>
                </c:pt>
                <c:pt idx="330">
                  <c:v>1.1000000000000001E-3</c:v>
                </c:pt>
                <c:pt idx="331">
                  <c:v>1.9E-3</c:v>
                </c:pt>
                <c:pt idx="332">
                  <c:v>4.4999999999999997E-3</c:v>
                </c:pt>
                <c:pt idx="333">
                  <c:v>1.3299999999999999E-2</c:v>
                </c:pt>
                <c:pt idx="334">
                  <c:v>1.2999999999999999E-3</c:v>
                </c:pt>
                <c:pt idx="335">
                  <c:v>1.2999999999999999E-3</c:v>
                </c:pt>
                <c:pt idx="336">
                  <c:v>6.8999999999999999E-3</c:v>
                </c:pt>
                <c:pt idx="337">
                  <c:v>1.1999999999999999E-3</c:v>
                </c:pt>
                <c:pt idx="338">
                  <c:v>1.6000000000000001E-3</c:v>
                </c:pt>
                <c:pt idx="339">
                  <c:v>7.7999999999999996E-3</c:v>
                </c:pt>
                <c:pt idx="340">
                  <c:v>1E-3</c:v>
                </c:pt>
                <c:pt idx="341">
                  <c:v>2.24E-2</c:v>
                </c:pt>
                <c:pt idx="342">
                  <c:v>1.2999999999999999E-3</c:v>
                </c:pt>
                <c:pt idx="343">
                  <c:v>1.5E-3</c:v>
                </c:pt>
                <c:pt idx="344">
                  <c:v>1.23E-2</c:v>
                </c:pt>
                <c:pt idx="345">
                  <c:v>1.1000000000000001E-3</c:v>
                </c:pt>
                <c:pt idx="346">
                  <c:v>1.4E-3</c:v>
                </c:pt>
                <c:pt idx="347">
                  <c:v>1.1999999999999999E-3</c:v>
                </c:pt>
                <c:pt idx="348">
                  <c:v>1.1999999999999999E-3</c:v>
                </c:pt>
                <c:pt idx="349">
                  <c:v>7.0000000000000001E-3</c:v>
                </c:pt>
                <c:pt idx="350">
                  <c:v>1.4E-3</c:v>
                </c:pt>
                <c:pt idx="351">
                  <c:v>1.5E-3</c:v>
                </c:pt>
                <c:pt idx="352">
                  <c:v>1.34E-2</c:v>
                </c:pt>
                <c:pt idx="353">
                  <c:v>1.1000000000000001E-3</c:v>
                </c:pt>
                <c:pt idx="354">
                  <c:v>1.5E-3</c:v>
                </c:pt>
                <c:pt idx="355">
                  <c:v>2E-3</c:v>
                </c:pt>
                <c:pt idx="356">
                  <c:v>1.5299999999999999E-2</c:v>
                </c:pt>
                <c:pt idx="357">
                  <c:v>2.7199999999999998E-2</c:v>
                </c:pt>
                <c:pt idx="358">
                  <c:v>1.01E-2</c:v>
                </c:pt>
                <c:pt idx="359">
                  <c:v>1.5800000000000002E-2</c:v>
                </c:pt>
                <c:pt idx="360">
                  <c:v>8.3000000000000001E-3</c:v>
                </c:pt>
                <c:pt idx="361">
                  <c:v>1.7899999999999999E-2</c:v>
                </c:pt>
                <c:pt idx="362">
                  <c:v>7.4000000000000003E-3</c:v>
                </c:pt>
                <c:pt idx="363">
                  <c:v>1.55E-2</c:v>
                </c:pt>
                <c:pt idx="364">
                  <c:v>8.8000000000000005E-3</c:v>
                </c:pt>
                <c:pt idx="365">
                  <c:v>1.29E-2</c:v>
                </c:pt>
                <c:pt idx="366">
                  <c:v>8.9999999999999993E-3</c:v>
                </c:pt>
                <c:pt idx="367">
                  <c:v>1.0500000000000001E-2</c:v>
                </c:pt>
                <c:pt idx="368">
                  <c:v>2.5000000000000001E-3</c:v>
                </c:pt>
                <c:pt idx="369">
                  <c:v>1.35E-2</c:v>
                </c:pt>
                <c:pt idx="370">
                  <c:v>9.7000000000000003E-3</c:v>
                </c:pt>
                <c:pt idx="371">
                  <c:v>4.8999999999999998E-3</c:v>
                </c:pt>
                <c:pt idx="372">
                  <c:v>1.04E-2</c:v>
                </c:pt>
                <c:pt idx="373">
                  <c:v>5.4000000000000003E-3</c:v>
                </c:pt>
                <c:pt idx="374">
                  <c:v>9.4999999999999998E-3</c:v>
                </c:pt>
                <c:pt idx="375">
                  <c:v>4.0000000000000001E-3</c:v>
                </c:pt>
                <c:pt idx="376">
                  <c:v>3.3399999999999999E-2</c:v>
                </c:pt>
                <c:pt idx="377">
                  <c:v>1.72E-2</c:v>
                </c:pt>
                <c:pt idx="378">
                  <c:v>6.1000000000000004E-3</c:v>
                </c:pt>
                <c:pt idx="379">
                  <c:v>2.3599999999999999E-2</c:v>
                </c:pt>
                <c:pt idx="380">
                  <c:v>1.6E-2</c:v>
                </c:pt>
                <c:pt idx="381">
                  <c:v>6.3E-3</c:v>
                </c:pt>
                <c:pt idx="382">
                  <c:v>1.2999999999999999E-2</c:v>
                </c:pt>
                <c:pt idx="383">
                  <c:v>5.0000000000000001E-3</c:v>
                </c:pt>
                <c:pt idx="384">
                  <c:v>1.0999999999999999E-2</c:v>
                </c:pt>
                <c:pt idx="385">
                  <c:v>2.8899999999999999E-2</c:v>
                </c:pt>
                <c:pt idx="386">
                  <c:v>5.3E-3</c:v>
                </c:pt>
                <c:pt idx="387">
                  <c:v>3.1899999999999998E-2</c:v>
                </c:pt>
                <c:pt idx="388">
                  <c:v>9.2999999999999992E-3</c:v>
                </c:pt>
                <c:pt idx="389">
                  <c:v>1.0800000000000001E-2</c:v>
                </c:pt>
                <c:pt idx="390">
                  <c:v>2.1499999999999998E-2</c:v>
                </c:pt>
                <c:pt idx="391">
                  <c:v>1.14E-2</c:v>
                </c:pt>
                <c:pt idx="392">
                  <c:v>4.1999999999999997E-3</c:v>
                </c:pt>
                <c:pt idx="393">
                  <c:v>1.3599999999999999E-2</c:v>
                </c:pt>
                <c:pt idx="394">
                  <c:v>1.1999999999999999E-3</c:v>
                </c:pt>
                <c:pt idx="395">
                  <c:v>1.4E-3</c:v>
                </c:pt>
                <c:pt idx="396">
                  <c:v>1.6000000000000001E-3</c:v>
                </c:pt>
                <c:pt idx="397">
                  <c:v>1.1000000000000001E-3</c:v>
                </c:pt>
                <c:pt idx="398">
                  <c:v>1.4E-3</c:v>
                </c:pt>
                <c:pt idx="399">
                  <c:v>1.1000000000000001E-3</c:v>
                </c:pt>
                <c:pt idx="400">
                  <c:v>1.1999999999999999E-3</c:v>
                </c:pt>
                <c:pt idx="401">
                  <c:v>2.1000000000000001E-2</c:v>
                </c:pt>
                <c:pt idx="402">
                  <c:v>1.1999999999999999E-3</c:v>
                </c:pt>
                <c:pt idx="403">
                  <c:v>8.9999999999999998E-4</c:v>
                </c:pt>
                <c:pt idx="404">
                  <c:v>4.8999999999999998E-3</c:v>
                </c:pt>
                <c:pt idx="405">
                  <c:v>3.5999999999999999E-3</c:v>
                </c:pt>
                <c:pt idx="406">
                  <c:v>1.6999999999999999E-3</c:v>
                </c:pt>
                <c:pt idx="407">
                  <c:v>1.5E-3</c:v>
                </c:pt>
                <c:pt idx="408">
                  <c:v>1.1000000000000001E-3</c:v>
                </c:pt>
                <c:pt idx="409">
                  <c:v>1.2999999999999999E-3</c:v>
                </c:pt>
                <c:pt idx="410">
                  <c:v>4.7999999999999996E-3</c:v>
                </c:pt>
                <c:pt idx="411">
                  <c:v>1.8E-3</c:v>
                </c:pt>
                <c:pt idx="412">
                  <c:v>1.77E-2</c:v>
                </c:pt>
                <c:pt idx="413">
                  <c:v>1.2999999999999999E-3</c:v>
                </c:pt>
                <c:pt idx="414">
                  <c:v>1.1000000000000001E-3</c:v>
                </c:pt>
                <c:pt idx="415">
                  <c:v>6.7999999999999996E-3</c:v>
                </c:pt>
                <c:pt idx="416">
                  <c:v>3.8E-3</c:v>
                </c:pt>
                <c:pt idx="417">
                  <c:v>5.4999999999999997E-3</c:v>
                </c:pt>
                <c:pt idx="418">
                  <c:v>1.5699999999999999E-2</c:v>
                </c:pt>
                <c:pt idx="419">
                  <c:v>5.8999999999999999E-3</c:v>
                </c:pt>
                <c:pt idx="420">
                  <c:v>2.3900000000000001E-2</c:v>
                </c:pt>
                <c:pt idx="421">
                  <c:v>7.4000000000000003E-3</c:v>
                </c:pt>
                <c:pt idx="422">
                  <c:v>2.3E-3</c:v>
                </c:pt>
                <c:pt idx="423">
                  <c:v>1.55E-2</c:v>
                </c:pt>
                <c:pt idx="424">
                  <c:v>1.06E-2</c:v>
                </c:pt>
                <c:pt idx="425">
                  <c:v>3.3999999999999998E-3</c:v>
                </c:pt>
                <c:pt idx="426">
                  <c:v>5.1000000000000004E-3</c:v>
                </c:pt>
                <c:pt idx="427">
                  <c:v>8.0999999999999996E-3</c:v>
                </c:pt>
                <c:pt idx="428">
                  <c:v>2.76E-2</c:v>
                </c:pt>
                <c:pt idx="429">
                  <c:v>1.2200000000000001E-2</c:v>
                </c:pt>
                <c:pt idx="430">
                  <c:v>8.3999999999999995E-3</c:v>
                </c:pt>
                <c:pt idx="431">
                  <c:v>2.3800000000000002E-2</c:v>
                </c:pt>
                <c:pt idx="432">
                  <c:v>8.8000000000000005E-3</c:v>
                </c:pt>
                <c:pt idx="433">
                  <c:v>1.2800000000000001E-2</c:v>
                </c:pt>
                <c:pt idx="434">
                  <c:v>1.37E-2</c:v>
                </c:pt>
                <c:pt idx="435">
                  <c:v>1.4800000000000001E-2</c:v>
                </c:pt>
                <c:pt idx="436">
                  <c:v>1.24E-2</c:v>
                </c:pt>
                <c:pt idx="437">
                  <c:v>3.8999999999999998E-3</c:v>
                </c:pt>
                <c:pt idx="438">
                  <c:v>1.1999999999999999E-3</c:v>
                </c:pt>
                <c:pt idx="439">
                  <c:v>1.1999999999999999E-3</c:v>
                </c:pt>
                <c:pt idx="440">
                  <c:v>4.4999999999999997E-3</c:v>
                </c:pt>
                <c:pt idx="441">
                  <c:v>3.8E-3</c:v>
                </c:pt>
                <c:pt idx="442">
                  <c:v>1.2E-2</c:v>
                </c:pt>
                <c:pt idx="443">
                  <c:v>1.1999999999999999E-3</c:v>
                </c:pt>
                <c:pt idx="444">
                  <c:v>4.8999999999999998E-3</c:v>
                </c:pt>
                <c:pt idx="445">
                  <c:v>1.7100000000000001E-2</c:v>
                </c:pt>
                <c:pt idx="446">
                  <c:v>1.4E-3</c:v>
                </c:pt>
                <c:pt idx="447">
                  <c:v>1.1999999999999999E-3</c:v>
                </c:pt>
                <c:pt idx="448">
                  <c:v>2.2000000000000001E-3</c:v>
                </c:pt>
                <c:pt idx="449">
                  <c:v>2.8E-3</c:v>
                </c:pt>
                <c:pt idx="450">
                  <c:v>1.2999999999999999E-2</c:v>
                </c:pt>
                <c:pt idx="451">
                  <c:v>2E-3</c:v>
                </c:pt>
                <c:pt idx="452">
                  <c:v>1.5E-3</c:v>
                </c:pt>
                <c:pt idx="453">
                  <c:v>1E-3</c:v>
                </c:pt>
                <c:pt idx="454">
                  <c:v>1.1999999999999999E-3</c:v>
                </c:pt>
                <c:pt idx="455">
                  <c:v>1.1999999999999999E-3</c:v>
                </c:pt>
                <c:pt idx="456">
                  <c:v>7.3000000000000001E-3</c:v>
                </c:pt>
                <c:pt idx="457">
                  <c:v>1.1999999999999999E-3</c:v>
                </c:pt>
                <c:pt idx="458">
                  <c:v>1.1000000000000001E-3</c:v>
                </c:pt>
                <c:pt idx="459">
                  <c:v>4.1999999999999997E-3</c:v>
                </c:pt>
                <c:pt idx="460">
                  <c:v>1.1000000000000001E-3</c:v>
                </c:pt>
                <c:pt idx="461">
                  <c:v>1.24E-2</c:v>
                </c:pt>
                <c:pt idx="462">
                  <c:v>1E-3</c:v>
                </c:pt>
                <c:pt idx="463">
                  <c:v>1.2999999999999999E-3</c:v>
                </c:pt>
                <c:pt idx="464">
                  <c:v>1.1999999999999999E-3</c:v>
                </c:pt>
                <c:pt idx="465">
                  <c:v>1.1999999999999999E-3</c:v>
                </c:pt>
                <c:pt idx="466">
                  <c:v>1.1999999999999999E-3</c:v>
                </c:pt>
                <c:pt idx="467">
                  <c:v>3.5000000000000001E-3</c:v>
                </c:pt>
                <c:pt idx="468">
                  <c:v>1.6999999999999999E-3</c:v>
                </c:pt>
                <c:pt idx="469">
                  <c:v>1.4500000000000001E-2</c:v>
                </c:pt>
                <c:pt idx="470">
                  <c:v>1.1000000000000001E-3</c:v>
                </c:pt>
                <c:pt idx="471">
                  <c:v>1E-3</c:v>
                </c:pt>
                <c:pt idx="472">
                  <c:v>4.5999999999999999E-3</c:v>
                </c:pt>
                <c:pt idx="473">
                  <c:v>1E-3</c:v>
                </c:pt>
                <c:pt idx="474">
                  <c:v>1.1999999999999999E-3</c:v>
                </c:pt>
                <c:pt idx="475">
                  <c:v>3.0099999999999998E-2</c:v>
                </c:pt>
                <c:pt idx="476">
                  <c:v>1.6299999999999999E-2</c:v>
                </c:pt>
                <c:pt idx="477">
                  <c:v>2.4E-2</c:v>
                </c:pt>
                <c:pt idx="478">
                  <c:v>7.3000000000000001E-3</c:v>
                </c:pt>
                <c:pt idx="479">
                  <c:v>1.0699999999999999E-2</c:v>
                </c:pt>
                <c:pt idx="480">
                  <c:v>1.7600000000000001E-2</c:v>
                </c:pt>
                <c:pt idx="481">
                  <c:v>7.9000000000000008E-3</c:v>
                </c:pt>
                <c:pt idx="482">
                  <c:v>9.5999999999999992E-3</c:v>
                </c:pt>
                <c:pt idx="483">
                  <c:v>2.92E-2</c:v>
                </c:pt>
                <c:pt idx="484">
                  <c:v>8.2000000000000007E-3</c:v>
                </c:pt>
                <c:pt idx="485">
                  <c:v>3.7999999999999999E-2</c:v>
                </c:pt>
                <c:pt idx="486">
                  <c:v>1.8800000000000001E-2</c:v>
                </c:pt>
                <c:pt idx="487">
                  <c:v>1.9800000000000002E-2</c:v>
                </c:pt>
                <c:pt idx="488">
                  <c:v>3.6499999999999998E-2</c:v>
                </c:pt>
                <c:pt idx="489">
                  <c:v>3.8E-3</c:v>
                </c:pt>
                <c:pt idx="490">
                  <c:v>8.6999999999999994E-3</c:v>
                </c:pt>
                <c:pt idx="491">
                  <c:v>1.11E-2</c:v>
                </c:pt>
                <c:pt idx="492">
                  <c:v>1.5599999999999999E-2</c:v>
                </c:pt>
                <c:pt idx="493">
                  <c:v>4.7000000000000002E-3</c:v>
                </c:pt>
                <c:pt idx="494">
                  <c:v>1.0699999999999999E-2</c:v>
                </c:pt>
                <c:pt idx="495">
                  <c:v>5.4000000000000003E-3</c:v>
                </c:pt>
                <c:pt idx="496">
                  <c:v>3.7000000000000002E-3</c:v>
                </c:pt>
                <c:pt idx="497">
                  <c:v>4.8999999999999998E-3</c:v>
                </c:pt>
                <c:pt idx="498">
                  <c:v>1.1999999999999999E-3</c:v>
                </c:pt>
                <c:pt idx="499">
                  <c:v>1.7000000000000001E-2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CF-44AE-99DB-14FE638DD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34020480"/>
        <c:axId val="713029152"/>
      </c:lineChart>
      <c:catAx>
        <c:axId val="123402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3029152"/>
        <c:crosses val="autoZero"/>
        <c:auto val="1"/>
        <c:lblAlgn val="ctr"/>
        <c:lblOffset val="100"/>
        <c:noMultiLvlLbl val="0"/>
      </c:catAx>
      <c:valAx>
        <c:axId val="713029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4020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44650-E0D1-4BFC-8A2D-AEBB8C8D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2272C0-CFA8-453C-86D7-28E3544D395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78ECDF-282E-44F6-97C7-A28ADA6159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EFAAC-35E0-4D53-B89D-0113AA239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50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A62685-CFA9-4E4A-8CA4-E01CDE66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1CC39-5248-4070-BEC5-7BED9C49C8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1550F-6A7E-4080-AA64-997530CB06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84F30-E4B5-41E6-B6E7-ABA252C2FB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9B1D1DC-16B6-4EB0-83BD-6EC57593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F4A65C4-B49F-4038-9833-8D24289076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5F7E772-AF8F-48EF-AAC5-99F92B8C89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52530D2-D36F-498E-822C-F81BAE757E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802.11-18-2098-01-0rta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11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5.svg"/><Relationship Id="rId5" Type="http://schemas.openxmlformats.org/officeDocument/2006/relationships/image" Target="../media/image9.svg"/><Relationship Id="rId10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1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499-00-0000-real-time-console-game-network-profile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3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Packet Prioritization Issues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2018-12-12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99168"/>
              </p:ext>
            </p:extLst>
          </p:nvPr>
        </p:nvGraphicFramePr>
        <p:xfrm>
          <a:off x="0" y="2743200"/>
          <a:ext cx="11269663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76180" imgH="2965929" progId="Word.Document.8">
                  <p:embed/>
                </p:oleObj>
              </mc:Choice>
              <mc:Fallback>
                <p:oleObj name="Document" r:id="rId4" imgW="8276180" imgH="296592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43200"/>
                        <a:ext cx="11269663" cy="4024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B6F21B-BC3A-451D-AD93-3A0719AA4E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FC119C-CE3C-44F3-9183-51AA598C16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A3AA-489E-4809-B8D3-DD32A0A28D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0BE2409-FE04-455D-9CE1-1CA86DF3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Simulation</a:t>
            </a:r>
          </a:p>
        </p:txBody>
      </p:sp>
      <p:pic>
        <p:nvPicPr>
          <p:cNvPr id="7" name="Graphic 6" descr="Wireless router">
            <a:extLst>
              <a:ext uri="{FF2B5EF4-FFF2-40B4-BE49-F238E27FC236}">
                <a16:creationId xmlns:a16="http://schemas.microsoft.com/office/drawing/2014/main" id="{F2FC093B-ED10-4CE4-96B2-0CBCF4B93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7527" y="3330968"/>
            <a:ext cx="704865" cy="70486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6D3B478-AEB0-404D-8406-C0DA33A45C8B}"/>
              </a:ext>
            </a:extLst>
          </p:cNvPr>
          <p:cNvCxnSpPr>
            <a:cxnSpLocks/>
          </p:cNvCxnSpPr>
          <p:nvPr/>
        </p:nvCxnSpPr>
        <p:spPr bwMode="auto">
          <a:xfrm>
            <a:off x="3465951" y="3063309"/>
            <a:ext cx="796123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5DCCF0-448C-4BE8-B07F-C4281E204E1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83037" y="3234297"/>
            <a:ext cx="839329" cy="4552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0" name="Graphic 9" descr="Laptop">
            <a:extLst>
              <a:ext uri="{FF2B5EF4-FFF2-40B4-BE49-F238E27FC236}">
                <a16:creationId xmlns:a16="http://schemas.microsoft.com/office/drawing/2014/main" id="{FAD1C78E-03B1-49A5-9858-6C0AFC8723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41165" y="2326791"/>
            <a:ext cx="914400" cy="914400"/>
          </a:xfrm>
          <a:prstGeom prst="rect">
            <a:avLst/>
          </a:prstGeom>
        </p:spPr>
      </p:pic>
      <p:pic>
        <p:nvPicPr>
          <p:cNvPr id="11" name="Graphic 10" descr="Television">
            <a:extLst>
              <a:ext uri="{FF2B5EF4-FFF2-40B4-BE49-F238E27FC236}">
                <a16:creationId xmlns:a16="http://schemas.microsoft.com/office/drawing/2014/main" id="{78496C1C-2388-4354-8F8B-C4F035C0B1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41165" y="4146868"/>
            <a:ext cx="914400" cy="91440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36811DC-ACA9-4D7E-8A38-5B9F1375B4C5}"/>
              </a:ext>
            </a:extLst>
          </p:cNvPr>
          <p:cNvCxnSpPr>
            <a:cxnSpLocks/>
          </p:cNvCxnSpPr>
          <p:nvPr/>
        </p:nvCxnSpPr>
        <p:spPr bwMode="auto">
          <a:xfrm flipV="1">
            <a:off x="3433606" y="4273419"/>
            <a:ext cx="813549" cy="3991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898FFD0-B69D-4D86-8D97-C19E8EC7EEDF}"/>
              </a:ext>
            </a:extLst>
          </p:cNvPr>
          <p:cNvCxnSpPr>
            <a:cxnSpLocks/>
          </p:cNvCxnSpPr>
          <p:nvPr/>
        </p:nvCxnSpPr>
        <p:spPr bwMode="auto">
          <a:xfrm flipH="1">
            <a:off x="3445653" y="4088145"/>
            <a:ext cx="789457" cy="3705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A0E6801-6D11-4AF6-8729-FCF70A810211}"/>
              </a:ext>
            </a:extLst>
          </p:cNvPr>
          <p:cNvSpPr txBox="1"/>
          <p:nvPr/>
        </p:nvSpPr>
        <p:spPr>
          <a:xfrm>
            <a:off x="2358314" y="2013213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EBADF8-0FCC-490B-9875-5B598DFBD121}"/>
              </a:ext>
            </a:extLst>
          </p:cNvPr>
          <p:cNvSpPr txBox="1"/>
          <p:nvPr/>
        </p:nvSpPr>
        <p:spPr>
          <a:xfrm>
            <a:off x="4689442" y="3066840"/>
            <a:ext cx="38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4F05E9D-7EC7-4356-8C47-5D337E11B9E7}"/>
              </a:ext>
            </a:extLst>
          </p:cNvPr>
          <p:cNvSpPr txBox="1"/>
          <p:nvPr/>
        </p:nvSpPr>
        <p:spPr>
          <a:xfrm>
            <a:off x="2358314" y="3893179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Video</a:t>
            </a:r>
          </a:p>
        </p:txBody>
      </p:sp>
      <p:pic>
        <p:nvPicPr>
          <p:cNvPr id="20" name="Graphic 19" descr="Repeat">
            <a:extLst>
              <a:ext uri="{FF2B5EF4-FFF2-40B4-BE49-F238E27FC236}">
                <a16:creationId xmlns:a16="http://schemas.microsoft.com/office/drawing/2014/main" id="{66ABF554-9713-4089-AB44-B8852BFB632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05600" y="2290212"/>
            <a:ext cx="914400" cy="9144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65D30D1-3030-441B-A2EE-A9F1FF005B91}"/>
              </a:ext>
            </a:extLst>
          </p:cNvPr>
          <p:cNvSpPr txBox="1"/>
          <p:nvPr/>
        </p:nvSpPr>
        <p:spPr>
          <a:xfrm>
            <a:off x="6602411" y="2013213"/>
            <a:ext cx="1120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Echo Server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5321A5D-C3E7-4EEB-A353-0C632F93B2F4}"/>
              </a:ext>
            </a:extLst>
          </p:cNvPr>
          <p:cNvCxnSpPr>
            <a:cxnSpLocks/>
          </p:cNvCxnSpPr>
          <p:nvPr/>
        </p:nvCxnSpPr>
        <p:spPr bwMode="auto">
          <a:xfrm flipV="1">
            <a:off x="5652302" y="3253762"/>
            <a:ext cx="813549" cy="3991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475428A-909B-499A-87F7-7B7A7126A605}"/>
              </a:ext>
            </a:extLst>
          </p:cNvPr>
          <p:cNvCxnSpPr>
            <a:cxnSpLocks/>
          </p:cNvCxnSpPr>
          <p:nvPr/>
        </p:nvCxnSpPr>
        <p:spPr bwMode="auto">
          <a:xfrm flipH="1">
            <a:off x="5643332" y="3077150"/>
            <a:ext cx="789457" cy="3705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5" name="Graphic 24" descr="World">
            <a:extLst>
              <a:ext uri="{FF2B5EF4-FFF2-40B4-BE49-F238E27FC236}">
                <a16:creationId xmlns:a16="http://schemas.microsoft.com/office/drawing/2014/main" id="{CD30A3DF-7644-4A75-9501-DE237ADAB3D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02835" y="4150314"/>
            <a:ext cx="914400" cy="9144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48EF58A-8D82-4117-8F11-0F8455A931A3}"/>
              </a:ext>
            </a:extLst>
          </p:cNvPr>
          <p:cNvSpPr txBox="1"/>
          <p:nvPr/>
        </p:nvSpPr>
        <p:spPr>
          <a:xfrm>
            <a:off x="7017135" y="3930927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Internet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038EF6A-DBF6-4B0D-AC81-AF75EA6AC9D0}"/>
              </a:ext>
            </a:extLst>
          </p:cNvPr>
          <p:cNvCxnSpPr>
            <a:cxnSpLocks/>
          </p:cNvCxnSpPr>
          <p:nvPr/>
        </p:nvCxnSpPr>
        <p:spPr bwMode="auto">
          <a:xfrm>
            <a:off x="5699794" y="4146868"/>
            <a:ext cx="796123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5069DBE-6C2E-4732-ABD7-F98DDBD7E2E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616880" y="4317856"/>
            <a:ext cx="839329" cy="4552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4" name="Graphic 33" descr="Magnifying glass">
            <a:extLst>
              <a:ext uri="{FF2B5EF4-FFF2-40B4-BE49-F238E27FC236}">
                <a16:creationId xmlns:a16="http://schemas.microsoft.com/office/drawing/2014/main" id="{D0C69636-BE97-4285-A401-80D4667171A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5400000">
            <a:off x="589671" y="2419145"/>
            <a:ext cx="914400" cy="91440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DC662DCB-B60F-4256-AB98-E88263280800}"/>
              </a:ext>
            </a:extLst>
          </p:cNvPr>
          <p:cNvSpPr txBox="1"/>
          <p:nvPr/>
        </p:nvSpPr>
        <p:spPr>
          <a:xfrm>
            <a:off x="848398" y="205815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Packet Sniffer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032572E-92D0-4F2E-A6B5-720A3573FB19}"/>
              </a:ext>
            </a:extLst>
          </p:cNvPr>
          <p:cNvCxnSpPr>
            <a:cxnSpLocks/>
          </p:cNvCxnSpPr>
          <p:nvPr/>
        </p:nvCxnSpPr>
        <p:spPr bwMode="auto">
          <a:xfrm>
            <a:off x="1534198" y="2667000"/>
            <a:ext cx="65955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1662589-E5D6-4935-8066-C08E8F9C17A8}"/>
              </a:ext>
            </a:extLst>
          </p:cNvPr>
          <p:cNvCxnSpPr>
            <a:cxnSpLocks/>
          </p:cNvCxnSpPr>
          <p:nvPr/>
        </p:nvCxnSpPr>
        <p:spPr bwMode="auto">
          <a:xfrm flipH="1">
            <a:off x="1521132" y="2813387"/>
            <a:ext cx="6726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97159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6A872D-631A-4FC8-B276-606F1C994A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F55B3A-41F2-4FBF-A241-C96D10103D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C3113-2659-4CCB-90C0-6A8B50E8F3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E13072C0-80DE-4804-926F-0D7C65F39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652047"/>
            <a:ext cx="421625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Delay with no load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7B8F9E3-1D9B-4A65-93ED-9FF915EFE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3159229"/>
            <a:ext cx="4216254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D281F7C-1E90-416D-900E-62C07FBC95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5025565"/>
              </p:ext>
            </p:extLst>
          </p:nvPr>
        </p:nvGraphicFramePr>
        <p:xfrm>
          <a:off x="451714" y="1295400"/>
          <a:ext cx="3893274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1F558F5-B64E-4A53-9361-66D5DF0D8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249124"/>
              </p:ext>
            </p:extLst>
          </p:nvPr>
        </p:nvGraphicFramePr>
        <p:xfrm>
          <a:off x="625309" y="4654017"/>
          <a:ext cx="3184691" cy="1148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5505">
                  <a:extLst>
                    <a:ext uri="{9D8B030D-6E8A-4147-A177-3AD203B41FA5}">
                      <a16:colId xmlns:a16="http://schemas.microsoft.com/office/drawing/2014/main" val="179321754"/>
                    </a:ext>
                  </a:extLst>
                </a:gridCol>
                <a:gridCol w="789186">
                  <a:extLst>
                    <a:ext uri="{9D8B030D-6E8A-4147-A177-3AD203B41FA5}">
                      <a16:colId xmlns:a16="http://schemas.microsoft.com/office/drawing/2014/main" val="2972695848"/>
                    </a:ext>
                  </a:extLst>
                </a:gridCol>
              </a:tblGrid>
              <a:tr h="194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0.0009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643922"/>
                  </a:ext>
                </a:extLst>
              </a:tr>
              <a:tr h="194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0.0696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65172"/>
                  </a:ext>
                </a:extLst>
              </a:tr>
              <a:tr h="2944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0.009029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921025"/>
                  </a:ext>
                </a:extLst>
              </a:tr>
              <a:tr h="2944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0.009235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854034"/>
                  </a:ext>
                </a:extLst>
              </a:tr>
              <a:tr h="1589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306086"/>
                  </a:ext>
                </a:extLst>
              </a:tr>
            </a:tbl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1460E7A1-B45C-4957-BEEA-33A956B5C4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4032513"/>
              </p:ext>
            </p:extLst>
          </p:nvPr>
        </p:nvGraphicFramePr>
        <p:xfrm>
          <a:off x="4648200" y="1295401"/>
          <a:ext cx="39624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C0B853D-7517-427C-99AF-B02D33861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482500"/>
              </p:ext>
            </p:extLst>
          </p:nvPr>
        </p:nvGraphicFramePr>
        <p:xfrm>
          <a:off x="4953000" y="4615657"/>
          <a:ext cx="2895600" cy="1215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0247">
                  <a:extLst>
                    <a:ext uri="{9D8B030D-6E8A-4147-A177-3AD203B41FA5}">
                      <a16:colId xmlns:a16="http://schemas.microsoft.com/office/drawing/2014/main" val="2613154862"/>
                    </a:ext>
                  </a:extLst>
                </a:gridCol>
                <a:gridCol w="935353">
                  <a:extLst>
                    <a:ext uri="{9D8B030D-6E8A-4147-A177-3AD203B41FA5}">
                      <a16:colId xmlns:a16="http://schemas.microsoft.com/office/drawing/2014/main" val="4162856324"/>
                    </a:ext>
                  </a:extLst>
                </a:gridCol>
              </a:tblGrid>
              <a:tr h="261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0.0009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814987"/>
                  </a:ext>
                </a:extLst>
              </a:tr>
              <a:tr h="261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0.0316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238453"/>
                  </a:ext>
                </a:extLst>
              </a:tr>
              <a:tr h="261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0.002862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941400"/>
                  </a:ext>
                </a:extLst>
              </a:tr>
              <a:tr h="2612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0.003377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896783"/>
                  </a:ext>
                </a:extLst>
              </a:tr>
              <a:tr h="1422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0.2%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173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659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EC8B8D-6FF6-4677-8AAF-31AF368F86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7757CC-F8EE-4719-8DFB-699D692FE1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2B1BC-D9FE-4030-A1C6-E3F030B6C3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8E53F61-E9FA-476B-BC14-3038016C5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8934" y="647492"/>
            <a:ext cx="412074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Delay with 1 video Steamer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DFC439D-025A-4649-BF09-50734EBA4D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8875581"/>
              </p:ext>
            </p:extLst>
          </p:nvPr>
        </p:nvGraphicFramePr>
        <p:xfrm>
          <a:off x="527457" y="1340688"/>
          <a:ext cx="4120743" cy="3002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5EA63BA-7DC8-4955-844F-B92BDDA26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313123"/>
              </p:ext>
            </p:extLst>
          </p:nvPr>
        </p:nvGraphicFramePr>
        <p:xfrm>
          <a:off x="696912" y="4400897"/>
          <a:ext cx="2912516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0316">
                  <a:extLst>
                    <a:ext uri="{9D8B030D-6E8A-4147-A177-3AD203B41FA5}">
                      <a16:colId xmlns:a16="http://schemas.microsoft.com/office/drawing/2014/main" val="3296483830"/>
                    </a:ext>
                  </a:extLst>
                </a:gridCol>
                <a:gridCol w="612200">
                  <a:extLst>
                    <a:ext uri="{9D8B030D-6E8A-4147-A177-3AD203B41FA5}">
                      <a16:colId xmlns:a16="http://schemas.microsoft.com/office/drawing/2014/main" val="274298888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0.0009s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2532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0.1799s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065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0.0108s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2255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0.0167s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1429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63017"/>
                  </a:ext>
                </a:extLst>
              </a:tr>
            </a:tbl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1A5D8FDA-BB65-4657-83CD-24016C9E6D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1341536"/>
              </p:ext>
            </p:extLst>
          </p:nvPr>
        </p:nvGraphicFramePr>
        <p:xfrm>
          <a:off x="4724400" y="1326292"/>
          <a:ext cx="3733800" cy="3002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14CC3FF-5E2C-470B-8B4A-F8FFD448C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75072"/>
              </p:ext>
            </p:extLst>
          </p:nvPr>
        </p:nvGraphicFramePr>
        <p:xfrm>
          <a:off x="5025116" y="4329004"/>
          <a:ext cx="2747284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9815">
                  <a:extLst>
                    <a:ext uri="{9D8B030D-6E8A-4147-A177-3AD203B41FA5}">
                      <a16:colId xmlns:a16="http://schemas.microsoft.com/office/drawing/2014/main" val="1819371843"/>
                    </a:ext>
                  </a:extLst>
                </a:gridCol>
                <a:gridCol w="577469">
                  <a:extLst>
                    <a:ext uri="{9D8B030D-6E8A-4147-A177-3AD203B41FA5}">
                      <a16:colId xmlns:a16="http://schemas.microsoft.com/office/drawing/2014/main" val="56073982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0.0009s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3633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0.154s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885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0.0118s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8841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0.0171s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795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0.4%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207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140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FBB03F-0074-4494-8FBF-4958267455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0DFCD-3729-4C27-A7DF-8338DB455F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E7C02-B8E7-475D-B3BF-6ADAA558EE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511FE8A-CA44-4A2B-9FA1-7162B18F6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628" y="643612"/>
            <a:ext cx="412074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Delay with 2 video Steamer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89C21AEC-A5F1-43CC-B512-673AA7A7A7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7258899"/>
              </p:ext>
            </p:extLst>
          </p:nvPr>
        </p:nvGraphicFramePr>
        <p:xfrm>
          <a:off x="304801" y="1295400"/>
          <a:ext cx="4040188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C6A19A9-54FB-48E2-ABDC-42C36A2689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825576"/>
              </p:ext>
            </p:extLst>
          </p:nvPr>
        </p:nvGraphicFramePr>
        <p:xfrm>
          <a:off x="457200" y="4495543"/>
          <a:ext cx="2642615" cy="12260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2126">
                  <a:extLst>
                    <a:ext uri="{9D8B030D-6E8A-4147-A177-3AD203B41FA5}">
                      <a16:colId xmlns:a16="http://schemas.microsoft.com/office/drawing/2014/main" val="2902410575"/>
                    </a:ext>
                  </a:extLst>
                </a:gridCol>
                <a:gridCol w="1270489">
                  <a:extLst>
                    <a:ext uri="{9D8B030D-6E8A-4147-A177-3AD203B41FA5}">
                      <a16:colId xmlns:a16="http://schemas.microsoft.com/office/drawing/2014/main" val="2532342911"/>
                    </a:ext>
                  </a:extLst>
                </a:gridCol>
              </a:tblGrid>
              <a:tr h="2007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92" marR="56392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0.001s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92" marR="56392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546799"/>
                  </a:ext>
                </a:extLst>
              </a:tr>
              <a:tr h="2412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92" marR="56392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0.1056s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92" marR="56392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953912"/>
                  </a:ext>
                </a:extLst>
              </a:tr>
              <a:tr h="3222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92" marR="56392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0.0077s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92" marR="56392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919186"/>
                  </a:ext>
                </a:extLst>
              </a:tr>
              <a:tr h="3222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92" marR="56392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0.0097s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92" marR="56392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608262"/>
                  </a:ext>
                </a:extLst>
              </a:tr>
              <a:tr h="430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9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92" marR="56392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92" marR="56392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167933"/>
                  </a:ext>
                </a:extLst>
              </a:tr>
            </a:tbl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322AE617-AE8A-46B4-82DB-CF3DFC6D7F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1079009"/>
              </p:ext>
            </p:extLst>
          </p:nvPr>
        </p:nvGraphicFramePr>
        <p:xfrm>
          <a:off x="4799012" y="1295400"/>
          <a:ext cx="4192588" cy="304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208784-AF68-46FA-BA5A-7780F593A6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878046"/>
              </p:ext>
            </p:extLst>
          </p:nvPr>
        </p:nvGraphicFramePr>
        <p:xfrm>
          <a:off x="4799012" y="4419600"/>
          <a:ext cx="3321718" cy="1226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131">
                  <a:extLst>
                    <a:ext uri="{9D8B030D-6E8A-4147-A177-3AD203B41FA5}">
                      <a16:colId xmlns:a16="http://schemas.microsoft.com/office/drawing/2014/main" val="2865869843"/>
                    </a:ext>
                  </a:extLst>
                </a:gridCol>
                <a:gridCol w="1510587">
                  <a:extLst>
                    <a:ext uri="{9D8B030D-6E8A-4147-A177-3AD203B41FA5}">
                      <a16:colId xmlns:a16="http://schemas.microsoft.com/office/drawing/2014/main" val="2485513432"/>
                    </a:ext>
                  </a:extLst>
                </a:gridCol>
              </a:tblGrid>
              <a:tr h="1974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0.001s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969666"/>
                  </a:ext>
                </a:extLst>
              </a:tr>
              <a:tr h="2372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0.0703s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496828"/>
                  </a:ext>
                </a:extLst>
              </a:tr>
              <a:tr h="3169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0.0080s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82215"/>
                  </a:ext>
                </a:extLst>
              </a:tr>
              <a:tr h="3169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0.0093s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136686"/>
                  </a:ext>
                </a:extLst>
              </a:tr>
              <a:tr h="1575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0.2%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331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626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A59B47-CE1C-4F0B-9600-7813F855D4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FEFDE-E298-431E-B91B-D1EEB9A90A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37713E-C1F4-433A-B7D9-5A77A2271A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FF2F775-A159-45BF-86F0-E6A7E2457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628" y="716922"/>
            <a:ext cx="412074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Delay with 3 video Steamer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7E8E5B0C-4974-4937-9DC3-B59D5A3C8E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0895174"/>
              </p:ext>
            </p:extLst>
          </p:nvPr>
        </p:nvGraphicFramePr>
        <p:xfrm>
          <a:off x="381000" y="1468829"/>
          <a:ext cx="3963988" cy="3026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B3E3EAD-50BF-4161-809F-D9BF71BF59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34449"/>
              </p:ext>
            </p:extLst>
          </p:nvPr>
        </p:nvGraphicFramePr>
        <p:xfrm>
          <a:off x="696912" y="4526778"/>
          <a:ext cx="2960688" cy="1194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4537">
                  <a:extLst>
                    <a:ext uri="{9D8B030D-6E8A-4147-A177-3AD203B41FA5}">
                      <a16:colId xmlns:a16="http://schemas.microsoft.com/office/drawing/2014/main" val="1156047591"/>
                    </a:ext>
                  </a:extLst>
                </a:gridCol>
                <a:gridCol w="1316151">
                  <a:extLst>
                    <a:ext uri="{9D8B030D-6E8A-4147-A177-3AD203B41FA5}">
                      <a16:colId xmlns:a16="http://schemas.microsoft.com/office/drawing/2014/main" val="1418928088"/>
                    </a:ext>
                  </a:extLst>
                </a:gridCol>
              </a:tblGrid>
              <a:tr h="1977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6" marR="5280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0.001s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6" marR="52806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795645"/>
                  </a:ext>
                </a:extLst>
              </a:tr>
              <a:tr h="2376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6" marR="5280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0.1386s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6" marR="52806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430973"/>
                  </a:ext>
                </a:extLst>
              </a:tr>
              <a:tr h="3174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6" marR="5280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0.0124s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6" marR="52806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179662"/>
                  </a:ext>
                </a:extLst>
              </a:tr>
              <a:tr h="3174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6" marR="5280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0.0126s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6" marR="52806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120706"/>
                  </a:ext>
                </a:extLst>
              </a:tr>
              <a:tr h="1179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6" marR="5280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0.6%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6" marR="52806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406376"/>
                  </a:ext>
                </a:extLst>
              </a:tr>
            </a:tbl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5036B2A0-F03B-480F-89DD-718753CC53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2895591"/>
              </p:ext>
            </p:extLst>
          </p:nvPr>
        </p:nvGraphicFramePr>
        <p:xfrm>
          <a:off x="4799013" y="1468829"/>
          <a:ext cx="3963985" cy="3026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4D4D7D7-E09D-4692-A223-397E66410F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057965"/>
              </p:ext>
            </p:extLst>
          </p:nvPr>
        </p:nvGraphicFramePr>
        <p:xfrm>
          <a:off x="4859303" y="4495800"/>
          <a:ext cx="3446497" cy="1194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5348">
                  <a:extLst>
                    <a:ext uri="{9D8B030D-6E8A-4147-A177-3AD203B41FA5}">
                      <a16:colId xmlns:a16="http://schemas.microsoft.com/office/drawing/2014/main" val="1816747126"/>
                    </a:ext>
                  </a:extLst>
                </a:gridCol>
                <a:gridCol w="1711149">
                  <a:extLst>
                    <a:ext uri="{9D8B030D-6E8A-4147-A177-3AD203B41FA5}">
                      <a16:colId xmlns:a16="http://schemas.microsoft.com/office/drawing/2014/main" val="1365485260"/>
                    </a:ext>
                  </a:extLst>
                </a:gridCol>
              </a:tblGrid>
              <a:tr h="1923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0.001s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384151"/>
                  </a:ext>
                </a:extLst>
              </a:tr>
              <a:tr h="2311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0.1096s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329792"/>
                  </a:ext>
                </a:extLst>
              </a:tr>
              <a:tr h="3087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0.0121s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139677"/>
                  </a:ext>
                </a:extLst>
              </a:tr>
              <a:tr h="3087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0.0124s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788352"/>
                  </a:ext>
                </a:extLst>
              </a:tr>
              <a:tr h="1535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</a:rPr>
                        <a:t>0.6%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090" marR="5109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035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235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1045FD-D43F-4C55-BD29-9EF386397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Voice priority helps reducing latency upstream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Voice priority has some packet loss which will be variable depending on the packet transmission interval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F6C3BC-F2E5-4588-962C-55BC22755D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61D6F-F03C-424C-AD36-01D89B5097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52AD1-EF77-4585-83E1-28D4A58DE5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4695884-6FF4-46C7-BACF-6E7017A17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&amp; Summary</a:t>
            </a:r>
          </a:p>
        </p:txBody>
      </p:sp>
    </p:spTree>
    <p:extLst>
      <p:ext uri="{BB962C8B-B14F-4D97-AF65-F5344CB8AC3E}">
        <p14:creationId xmlns:p14="http://schemas.microsoft.com/office/powerpoint/2010/main" val="2743184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4CB6E3-A2AC-45BF-BEAF-EFAACEB5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b="0" dirty="0"/>
              <a:t>[1] Karthik, Allan Jones, “Real-time Console Game Network Profile” – September 2018; </a:t>
            </a:r>
            <a:r>
              <a:rPr lang="en-US" sz="1600" b="0" dirty="0">
                <a:hlinkClick r:id="rId2"/>
              </a:rPr>
              <a:t>https://mentor.ieee.org/802.11/dcn/18/11-18-1499-00-0000-real-time-console-game-network-profile.pptx</a:t>
            </a:r>
            <a:endParaRPr lang="en-US" sz="1600" b="0" dirty="0"/>
          </a:p>
          <a:p>
            <a:pPr marL="0" indent="0"/>
            <a:endParaRPr lang="en-US" sz="1600" b="0" dirty="0"/>
          </a:p>
          <a:p>
            <a:pPr marL="0" indent="0"/>
            <a:endParaRPr lang="en-US" sz="1600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11B84A-0EE6-4E7C-B746-D0477F8901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363F9-E248-4E1F-A5D0-EA96FC131C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F91A7-1735-467A-8758-80C2FDEFDC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FF51333-5D5F-4358-BFB7-7070FDA7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14505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The purpose of this presentation is a follow up on the previous presentation</a:t>
            </a:r>
            <a:r>
              <a:rPr lang="en-US" sz="800" dirty="0"/>
              <a:t>[1]</a:t>
            </a:r>
            <a:r>
              <a:rPr lang="en-US" dirty="0"/>
              <a:t>. It discusses a few simulation results that were suggested during the last RTA TIG meeting and a follow up to the last presentation</a:t>
            </a:r>
            <a:r>
              <a:rPr lang="en-US" sz="800" dirty="0"/>
              <a:t>[2]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8410AF-55CD-40EC-A3CB-006576750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Packet prioritization issues demonstrated in DCN 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802.11-18-2098-00-0rta </a:t>
            </a:r>
            <a:r>
              <a:rPr lang="en-US" dirty="0"/>
              <a:t>had time sync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C00A8-A90D-4CB0-9C7B-31DBB15D6E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E7FC-7C0A-4E9D-B575-274154D79A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8610D-7AFD-49A6-9587-0157D33BFA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7A53971-9F78-4707-BD51-3001283E3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Preface:		</a:t>
            </a:r>
          </a:p>
        </p:txBody>
      </p:sp>
    </p:spTree>
    <p:extLst>
      <p:ext uri="{BB962C8B-B14F-4D97-AF65-F5344CB8AC3E}">
        <p14:creationId xmlns:p14="http://schemas.microsoft.com/office/powerpoint/2010/main" val="296401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84075A-C33A-4279-8E2F-63C5FEC9D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focuses on Client to AP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simulation shows time taken from Client to AP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simulation shows Round trip time of a packet between Client and Echo Server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Observing delay and jitter with different intensity of load in the network</a:t>
            </a:r>
          </a:p>
          <a:p>
            <a:pPr marL="0" indent="0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9929BF-B8B6-43B1-916A-044927CEC6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0DE1C-C77C-40F3-ADE1-2A0BBE887E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67B09-90BD-453F-872F-B963974360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938DB6C-8DDA-4E72-9559-9FE7988B8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observe</a:t>
            </a:r>
          </a:p>
        </p:txBody>
      </p:sp>
    </p:spTree>
    <p:extLst>
      <p:ext uri="{BB962C8B-B14F-4D97-AF65-F5344CB8AC3E}">
        <p14:creationId xmlns:p14="http://schemas.microsoft.com/office/powerpoint/2010/main" val="3758347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48A348-4D00-4EDF-9267-5CA763CB5D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A62AB6-4D6A-47CE-B7AC-6ECD41483B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E35D9-9B89-4CAA-A7C1-E72A58E53D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B909D6B-D3B1-4DD9-8BEF-6E9455CDE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677" y="781779"/>
            <a:ext cx="7770813" cy="533400"/>
          </a:xfrm>
        </p:spPr>
        <p:txBody>
          <a:bodyPr/>
          <a:lstStyle/>
          <a:p>
            <a:r>
              <a:rPr lang="en-US" dirty="0"/>
              <a:t>Initial Simulation</a:t>
            </a:r>
          </a:p>
        </p:txBody>
      </p:sp>
      <p:pic>
        <p:nvPicPr>
          <p:cNvPr id="25" name="Graphic 24" descr="Wireless router">
            <a:extLst>
              <a:ext uri="{FF2B5EF4-FFF2-40B4-BE49-F238E27FC236}">
                <a16:creationId xmlns:a16="http://schemas.microsoft.com/office/drawing/2014/main" id="{631FF6AA-37F8-4B6F-88FF-1049995FC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58214" y="4001940"/>
            <a:ext cx="704865" cy="704865"/>
          </a:xfrm>
          <a:prstGeom prst="rect">
            <a:avLst/>
          </a:prstGeom>
        </p:spPr>
      </p:pic>
      <p:pic>
        <p:nvPicPr>
          <p:cNvPr id="27" name="Graphic 26" descr="World">
            <a:extLst>
              <a:ext uri="{FF2B5EF4-FFF2-40B4-BE49-F238E27FC236}">
                <a16:creationId xmlns:a16="http://schemas.microsoft.com/office/drawing/2014/main" id="{401D1CD3-6115-452F-95D3-6935B54560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27120" y="3897173"/>
            <a:ext cx="914400" cy="91440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7958FF70-DD32-4833-A308-82CD2FF7A8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59991" y="3897173"/>
            <a:ext cx="914400" cy="914400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F849760-F5BA-4748-8335-C7BE01EBB828}"/>
              </a:ext>
            </a:extLst>
          </p:cNvPr>
          <p:cNvCxnSpPr>
            <a:cxnSpLocks/>
          </p:cNvCxnSpPr>
          <p:nvPr/>
        </p:nvCxnSpPr>
        <p:spPr bwMode="auto">
          <a:xfrm>
            <a:off x="2379177" y="3726185"/>
            <a:ext cx="796123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8FEBF1B-DEF3-483D-A129-AD7127BB5F5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96263" y="3897173"/>
            <a:ext cx="839329" cy="4552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3B902A6-1CBA-4360-803C-A6DC1E551B8E}"/>
              </a:ext>
            </a:extLst>
          </p:cNvPr>
          <p:cNvCxnSpPr/>
          <p:nvPr/>
        </p:nvCxnSpPr>
        <p:spPr bwMode="auto">
          <a:xfrm>
            <a:off x="4202391" y="4273297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F8C18D7-F842-4942-86B8-09FEE2246709}"/>
              </a:ext>
            </a:extLst>
          </p:cNvPr>
          <p:cNvCxnSpPr/>
          <p:nvPr/>
        </p:nvCxnSpPr>
        <p:spPr bwMode="auto">
          <a:xfrm flipH="1">
            <a:off x="4219452" y="4419684"/>
            <a:ext cx="8802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3FBCFB0-848E-412E-A92C-DC942E776F9A}"/>
              </a:ext>
            </a:extLst>
          </p:cNvPr>
          <p:cNvCxnSpPr/>
          <p:nvPr/>
        </p:nvCxnSpPr>
        <p:spPr bwMode="auto">
          <a:xfrm flipH="1">
            <a:off x="6563357" y="4419684"/>
            <a:ext cx="8802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076944C-920B-4C13-933A-C0944E1FEBEE}"/>
              </a:ext>
            </a:extLst>
          </p:cNvPr>
          <p:cNvCxnSpPr/>
          <p:nvPr/>
        </p:nvCxnSpPr>
        <p:spPr bwMode="auto">
          <a:xfrm>
            <a:off x="6563357" y="4273297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41" name="Graphic 40" descr="Laptop">
            <a:extLst>
              <a:ext uri="{FF2B5EF4-FFF2-40B4-BE49-F238E27FC236}">
                <a16:creationId xmlns:a16="http://schemas.microsoft.com/office/drawing/2014/main" id="{274F10BD-180E-4384-AB0B-A0DDAD361B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54391" y="2989667"/>
            <a:ext cx="914400" cy="914400"/>
          </a:xfrm>
          <a:prstGeom prst="rect">
            <a:avLst/>
          </a:prstGeom>
        </p:spPr>
      </p:pic>
      <p:pic>
        <p:nvPicPr>
          <p:cNvPr id="42" name="Graphic 41" descr="Television">
            <a:extLst>
              <a:ext uri="{FF2B5EF4-FFF2-40B4-BE49-F238E27FC236}">
                <a16:creationId xmlns:a16="http://schemas.microsoft.com/office/drawing/2014/main" id="{1A25A7DD-7612-4038-A892-E3E631E99DC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54391" y="4809744"/>
            <a:ext cx="914400" cy="914400"/>
          </a:xfrm>
          <a:prstGeom prst="rect">
            <a:avLst/>
          </a:prstGeom>
        </p:spPr>
      </p:pic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B2EBE70-1BAA-4019-B755-716BB8A06ACA}"/>
              </a:ext>
            </a:extLst>
          </p:cNvPr>
          <p:cNvCxnSpPr>
            <a:cxnSpLocks/>
          </p:cNvCxnSpPr>
          <p:nvPr/>
        </p:nvCxnSpPr>
        <p:spPr bwMode="auto">
          <a:xfrm flipV="1">
            <a:off x="2346832" y="4936295"/>
            <a:ext cx="813549" cy="3991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41CDB29-6A28-425C-AD96-53F8DE62AD6E}"/>
              </a:ext>
            </a:extLst>
          </p:cNvPr>
          <p:cNvCxnSpPr>
            <a:cxnSpLocks/>
          </p:cNvCxnSpPr>
          <p:nvPr/>
        </p:nvCxnSpPr>
        <p:spPr bwMode="auto">
          <a:xfrm flipH="1">
            <a:off x="2358879" y="4751021"/>
            <a:ext cx="789457" cy="3705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FDFC73C6-8CDA-49EC-88EB-B6EDDC087061}"/>
              </a:ext>
            </a:extLst>
          </p:cNvPr>
          <p:cNvSpPr txBox="1"/>
          <p:nvPr/>
        </p:nvSpPr>
        <p:spPr>
          <a:xfrm>
            <a:off x="1271540" y="2642812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C45E7C0-666D-4B7A-9907-D31B68AB1480}"/>
              </a:ext>
            </a:extLst>
          </p:cNvPr>
          <p:cNvSpPr txBox="1"/>
          <p:nvPr/>
        </p:nvSpPr>
        <p:spPr>
          <a:xfrm>
            <a:off x="3418160" y="3739351"/>
            <a:ext cx="38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FBD7027-5BD4-4C40-A6D6-9CCE609A7D2A}"/>
              </a:ext>
            </a:extLst>
          </p:cNvPr>
          <p:cNvSpPr txBox="1"/>
          <p:nvPr/>
        </p:nvSpPr>
        <p:spPr>
          <a:xfrm>
            <a:off x="5341420" y="367778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Internet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D0DFF50-F39C-43F7-A2CA-A362A5789F41}"/>
              </a:ext>
            </a:extLst>
          </p:cNvPr>
          <p:cNvSpPr txBox="1"/>
          <p:nvPr/>
        </p:nvSpPr>
        <p:spPr>
          <a:xfrm>
            <a:off x="8088591" y="369761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Server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AA7014F-821D-4718-91AE-6239151CE144}"/>
              </a:ext>
            </a:extLst>
          </p:cNvPr>
          <p:cNvSpPr txBox="1"/>
          <p:nvPr/>
        </p:nvSpPr>
        <p:spPr>
          <a:xfrm>
            <a:off x="1271540" y="4556055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Video</a:t>
            </a:r>
          </a:p>
        </p:txBody>
      </p:sp>
      <p:pic>
        <p:nvPicPr>
          <p:cNvPr id="24" name="Graphic 23" descr="Magnifying glass">
            <a:extLst>
              <a:ext uri="{FF2B5EF4-FFF2-40B4-BE49-F238E27FC236}">
                <a16:creationId xmlns:a16="http://schemas.microsoft.com/office/drawing/2014/main" id="{9491D5D0-59DE-408A-A43C-CCE18A41949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5400000">
            <a:off x="36137" y="2324111"/>
            <a:ext cx="914400" cy="9144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14193EE3-127A-4318-AA1B-88D84DA2BE17}"/>
              </a:ext>
            </a:extLst>
          </p:cNvPr>
          <p:cNvSpPr txBox="1"/>
          <p:nvPr/>
        </p:nvSpPr>
        <p:spPr>
          <a:xfrm>
            <a:off x="264737" y="1922287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Packet Sniffer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1C1D583-A3A3-484A-825B-F90BC14866AD}"/>
              </a:ext>
            </a:extLst>
          </p:cNvPr>
          <p:cNvCxnSpPr>
            <a:cxnSpLocks/>
          </p:cNvCxnSpPr>
          <p:nvPr/>
        </p:nvCxnSpPr>
        <p:spPr bwMode="auto">
          <a:xfrm>
            <a:off x="911577" y="2948261"/>
            <a:ext cx="336752" cy="188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4B65730-F4E6-4B20-A47D-1EBBF909308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8664" y="3119250"/>
            <a:ext cx="325728" cy="1720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50" name="Graphic 49" descr="Magnifying glass">
            <a:extLst>
              <a:ext uri="{FF2B5EF4-FFF2-40B4-BE49-F238E27FC236}">
                <a16:creationId xmlns:a16="http://schemas.microsoft.com/office/drawing/2014/main" id="{92D38900-5ADE-4EBE-8EBA-5886872DFE3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5400000">
            <a:off x="3124200" y="2639284"/>
            <a:ext cx="914400" cy="91440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1ECC737-BA5D-4AED-A6DB-EDAACEC8D08C}"/>
              </a:ext>
            </a:extLst>
          </p:cNvPr>
          <p:cNvCxnSpPr>
            <a:cxnSpLocks/>
          </p:cNvCxnSpPr>
          <p:nvPr/>
        </p:nvCxnSpPr>
        <p:spPr bwMode="auto">
          <a:xfrm>
            <a:off x="3480015" y="3439147"/>
            <a:ext cx="0" cy="2584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9AA361E-6A15-4A0C-BE69-34767DB6E8C0}"/>
              </a:ext>
            </a:extLst>
          </p:cNvPr>
          <p:cNvCxnSpPr/>
          <p:nvPr/>
        </p:nvCxnSpPr>
        <p:spPr bwMode="auto">
          <a:xfrm flipV="1">
            <a:off x="3708615" y="3439147"/>
            <a:ext cx="0" cy="238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468A3C09-2B2F-4C9F-84F5-B6D992F0F5A2}"/>
              </a:ext>
            </a:extLst>
          </p:cNvPr>
          <p:cNvSpPr txBox="1"/>
          <p:nvPr/>
        </p:nvSpPr>
        <p:spPr>
          <a:xfrm>
            <a:off x="3277279" y="2184324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Packet Sniffer</a:t>
            </a:r>
          </a:p>
        </p:txBody>
      </p:sp>
    </p:spTree>
    <p:extLst>
      <p:ext uri="{BB962C8B-B14F-4D97-AF65-F5344CB8AC3E}">
        <p14:creationId xmlns:p14="http://schemas.microsoft.com/office/powerpoint/2010/main" val="1085770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C0489D-8A7B-4212-B5E5-8032964C11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F106B-D417-4240-BBC3-F728D28308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BB6E8-3D04-40D5-A3ED-3E32DD05B6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4663266-4AC4-429E-86E4-E490A35AC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5314"/>
          </a:xfrm>
        </p:spPr>
        <p:txBody>
          <a:bodyPr/>
          <a:lstStyle/>
          <a:p>
            <a:r>
              <a:rPr lang="en-US" b="0" dirty="0">
                <a:solidFill>
                  <a:schemeClr val="tx1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Delay</a:t>
            </a:r>
            <a:r>
              <a:rPr lang="en-US" dirty="0"/>
              <a:t> </a:t>
            </a:r>
            <a:r>
              <a:rPr lang="en-US" b="0" dirty="0">
                <a:solidFill>
                  <a:schemeClr val="tx1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with no load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22A6F0B-97F6-4801-9164-EABD976EF4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3917073"/>
              </p:ext>
            </p:extLst>
          </p:nvPr>
        </p:nvGraphicFramePr>
        <p:xfrm>
          <a:off x="304800" y="1458277"/>
          <a:ext cx="3809999" cy="3189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8856701-BA4B-4804-9496-75D2E1E36E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277510"/>
              </p:ext>
            </p:extLst>
          </p:nvPr>
        </p:nvGraphicFramePr>
        <p:xfrm>
          <a:off x="4873624" y="1460030"/>
          <a:ext cx="3809999" cy="3188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86E3F06-13F4-400D-ACCD-977891FDA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364454"/>
              </p:ext>
            </p:extLst>
          </p:nvPr>
        </p:nvGraphicFramePr>
        <p:xfrm>
          <a:off x="533400" y="4724400"/>
          <a:ext cx="2819400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1678">
                  <a:extLst>
                    <a:ext uri="{9D8B030D-6E8A-4147-A177-3AD203B41FA5}">
                      <a16:colId xmlns:a16="http://schemas.microsoft.com/office/drawing/2014/main" val="2797125504"/>
                    </a:ext>
                  </a:extLst>
                </a:gridCol>
                <a:gridCol w="787722">
                  <a:extLst>
                    <a:ext uri="{9D8B030D-6E8A-4147-A177-3AD203B41FA5}">
                      <a16:colId xmlns:a16="http://schemas.microsoft.com/office/drawing/2014/main" val="222264162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0.0007s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7036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0.0246s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7082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0.0021s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7968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0.0024s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3711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45676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8D647FE-E5F9-4675-BF43-863AE7CE03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422237"/>
              </p:ext>
            </p:extLst>
          </p:nvPr>
        </p:nvGraphicFramePr>
        <p:xfrm>
          <a:off x="5181600" y="4648200"/>
          <a:ext cx="3124200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8301">
                  <a:extLst>
                    <a:ext uri="{9D8B030D-6E8A-4147-A177-3AD203B41FA5}">
                      <a16:colId xmlns:a16="http://schemas.microsoft.com/office/drawing/2014/main" val="2760996246"/>
                    </a:ext>
                  </a:extLst>
                </a:gridCol>
                <a:gridCol w="635899">
                  <a:extLst>
                    <a:ext uri="{9D8B030D-6E8A-4147-A177-3AD203B41FA5}">
                      <a16:colId xmlns:a16="http://schemas.microsoft.com/office/drawing/2014/main" val="22260736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0.0007s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2874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0.0126s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0613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0.0018s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369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0.0018s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338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174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00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7E9ED3-3350-48BC-8C04-D636656CCD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44E031-5128-475C-84F4-4892CDAD5B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98AE2-61D4-4918-BE20-37770A3AD5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514AFAA-99BF-4379-AEB5-72A8A58F5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altLang="en-US" b="0" dirty="0">
                <a:solidFill>
                  <a:schemeClr val="tx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Delay with 1 video Steamer</a:t>
            </a:r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7838AFB-C398-4E3A-9482-0FA1560785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4577218"/>
              </p:ext>
            </p:extLst>
          </p:nvPr>
        </p:nvGraphicFramePr>
        <p:xfrm>
          <a:off x="381000" y="1312227"/>
          <a:ext cx="3963988" cy="3031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58718D7-05F3-4786-8CC6-573AC9674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83797"/>
              </p:ext>
            </p:extLst>
          </p:nvPr>
        </p:nvGraphicFramePr>
        <p:xfrm>
          <a:off x="685800" y="4581903"/>
          <a:ext cx="2514600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2038">
                  <a:extLst>
                    <a:ext uri="{9D8B030D-6E8A-4147-A177-3AD203B41FA5}">
                      <a16:colId xmlns:a16="http://schemas.microsoft.com/office/drawing/2014/main" val="615274493"/>
                    </a:ext>
                  </a:extLst>
                </a:gridCol>
                <a:gridCol w="702562">
                  <a:extLst>
                    <a:ext uri="{9D8B030D-6E8A-4147-A177-3AD203B41FA5}">
                      <a16:colId xmlns:a16="http://schemas.microsoft.com/office/drawing/2014/main" val="239083627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0.0007s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0205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0.451s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6009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0.0100s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6246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0.0357s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998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046802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65F7ABA-DAB8-4445-B18C-B72D7D125B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3892235"/>
              </p:ext>
            </p:extLst>
          </p:nvPr>
        </p:nvGraphicFramePr>
        <p:xfrm>
          <a:off x="4724400" y="1450977"/>
          <a:ext cx="4038600" cy="2892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B4D1ED0-3EEE-4496-AC11-AB350CD9E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625981"/>
              </p:ext>
            </p:extLst>
          </p:nvPr>
        </p:nvGraphicFramePr>
        <p:xfrm>
          <a:off x="5236845" y="4560567"/>
          <a:ext cx="2514600" cy="1084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2038">
                  <a:extLst>
                    <a:ext uri="{9D8B030D-6E8A-4147-A177-3AD203B41FA5}">
                      <a16:colId xmlns:a16="http://schemas.microsoft.com/office/drawing/2014/main" val="2077865284"/>
                    </a:ext>
                  </a:extLst>
                </a:gridCol>
                <a:gridCol w="702562">
                  <a:extLst>
                    <a:ext uri="{9D8B030D-6E8A-4147-A177-3AD203B41FA5}">
                      <a16:colId xmlns:a16="http://schemas.microsoft.com/office/drawing/2014/main" val="1422078573"/>
                    </a:ext>
                  </a:extLst>
                </a:gridCol>
              </a:tblGrid>
              <a:tr h="2284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0.0006s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141019"/>
                  </a:ext>
                </a:extLst>
              </a:tr>
              <a:tr h="2284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0.0234s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591831"/>
                  </a:ext>
                </a:extLst>
              </a:tr>
              <a:tr h="2284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0.0037s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661692"/>
                  </a:ext>
                </a:extLst>
              </a:tr>
              <a:tr h="2284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0.0036s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844467"/>
                  </a:ext>
                </a:extLst>
              </a:tr>
              <a:tr h="1642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217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161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11FC72-C67C-482C-B334-990D503857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92F619-9142-4BAC-8FB7-C16EBA9FAB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6193D-879F-4718-977A-024063D5BE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8FB989EA-CB07-4AE2-A65C-88C193DF9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altLang="en-US" b="0" dirty="0">
                <a:solidFill>
                  <a:schemeClr val="tx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Delay with 2 video Steamer</a:t>
            </a: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91A5124-8AE7-47A4-8057-6E621EE746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9393640"/>
              </p:ext>
            </p:extLst>
          </p:nvPr>
        </p:nvGraphicFramePr>
        <p:xfrm>
          <a:off x="457200" y="1303655"/>
          <a:ext cx="3733800" cy="3268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62010AC-F0F7-4667-8571-1EEF466293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564598"/>
              </p:ext>
            </p:extLst>
          </p:nvPr>
        </p:nvGraphicFramePr>
        <p:xfrm>
          <a:off x="457200" y="4713604"/>
          <a:ext cx="2971800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1499">
                  <a:extLst>
                    <a:ext uri="{9D8B030D-6E8A-4147-A177-3AD203B41FA5}">
                      <a16:colId xmlns:a16="http://schemas.microsoft.com/office/drawing/2014/main" val="1672204651"/>
                    </a:ext>
                  </a:extLst>
                </a:gridCol>
                <a:gridCol w="830301">
                  <a:extLst>
                    <a:ext uri="{9D8B030D-6E8A-4147-A177-3AD203B41FA5}">
                      <a16:colId xmlns:a16="http://schemas.microsoft.com/office/drawing/2014/main" val="164549818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0.0006s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8223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1.3082s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5657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0.0323s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5831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0.1438s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3882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0.4%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707227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3EEFE3E-03AA-42C8-8A8D-8CF63164A8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958765"/>
              </p:ext>
            </p:extLst>
          </p:nvPr>
        </p:nvGraphicFramePr>
        <p:xfrm>
          <a:off x="4633593" y="1371601"/>
          <a:ext cx="3977007" cy="3121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D975E40-2973-4DCC-935B-E31BC2F82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215630"/>
              </p:ext>
            </p:extLst>
          </p:nvPr>
        </p:nvGraphicFramePr>
        <p:xfrm>
          <a:off x="4870851" y="4609187"/>
          <a:ext cx="2749149" cy="1074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056">
                  <a:extLst>
                    <a:ext uri="{9D8B030D-6E8A-4147-A177-3AD203B41FA5}">
                      <a16:colId xmlns:a16="http://schemas.microsoft.com/office/drawing/2014/main" val="1919805640"/>
                    </a:ext>
                  </a:extLst>
                </a:gridCol>
                <a:gridCol w="768093">
                  <a:extLst>
                    <a:ext uri="{9D8B030D-6E8A-4147-A177-3AD203B41FA5}">
                      <a16:colId xmlns:a16="http://schemas.microsoft.com/office/drawing/2014/main" val="2992898521"/>
                    </a:ext>
                  </a:extLst>
                </a:gridCol>
              </a:tblGrid>
              <a:tr h="9175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0.0007s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175687"/>
                  </a:ext>
                </a:extLst>
              </a:tr>
              <a:tr h="1810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0.0407s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942994"/>
                  </a:ext>
                </a:extLst>
              </a:tr>
              <a:tr h="1810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0.0039s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782868"/>
                  </a:ext>
                </a:extLst>
              </a:tr>
              <a:tr h="1810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0.0043s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32865"/>
                  </a:ext>
                </a:extLst>
              </a:tr>
              <a:tr h="1810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0.2%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167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224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6D0DEB-DB6C-4512-8ED1-CD0F7F8140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6DEC35-86E2-43A9-8C94-832004EF17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B9890-FE25-4623-A5F7-F1970DD0DB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BE56090D-A019-4C39-BD9F-AB0C434C0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altLang="en-US" b="0" dirty="0">
                <a:solidFill>
                  <a:schemeClr val="tx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Delay with 3 video Steamer</a:t>
            </a: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D548E53-A755-434C-AFA2-2867459F12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2737112"/>
              </p:ext>
            </p:extLst>
          </p:nvPr>
        </p:nvGraphicFramePr>
        <p:xfrm>
          <a:off x="457200" y="1219200"/>
          <a:ext cx="3887788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2FCA24B-D1C1-4C33-8052-873CFB171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79482"/>
              </p:ext>
            </p:extLst>
          </p:nvPr>
        </p:nvGraphicFramePr>
        <p:xfrm>
          <a:off x="683302" y="4559875"/>
          <a:ext cx="3115297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2516">
                  <a:extLst>
                    <a:ext uri="{9D8B030D-6E8A-4147-A177-3AD203B41FA5}">
                      <a16:colId xmlns:a16="http://schemas.microsoft.com/office/drawing/2014/main" val="1144619406"/>
                    </a:ext>
                  </a:extLst>
                </a:gridCol>
                <a:gridCol w="1012781">
                  <a:extLst>
                    <a:ext uri="{9D8B030D-6E8A-4147-A177-3AD203B41FA5}">
                      <a16:colId xmlns:a16="http://schemas.microsoft.com/office/drawing/2014/main" val="188267438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0.0008s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807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0.2106s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6004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0.0098s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5723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0.0213s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8069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0.4%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260141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B0B3ECB2-E189-48B3-9F49-7ECB7582F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943" y="4559875"/>
            <a:ext cx="1978838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33E665F-F755-4353-A7E1-BC23B982A2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025974"/>
              </p:ext>
            </p:extLst>
          </p:nvPr>
        </p:nvGraphicFramePr>
        <p:xfrm>
          <a:off x="4571999" y="1295401"/>
          <a:ext cx="4113213" cy="312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E68E3B3-583A-45AD-81C8-92D232BCF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514620"/>
              </p:ext>
            </p:extLst>
          </p:nvPr>
        </p:nvGraphicFramePr>
        <p:xfrm>
          <a:off x="4873625" y="4455826"/>
          <a:ext cx="3355975" cy="1069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2899">
                  <a:extLst>
                    <a:ext uri="{9D8B030D-6E8A-4147-A177-3AD203B41FA5}">
                      <a16:colId xmlns:a16="http://schemas.microsoft.com/office/drawing/2014/main" val="3372792513"/>
                    </a:ext>
                  </a:extLst>
                </a:gridCol>
                <a:gridCol w="683076">
                  <a:extLst>
                    <a:ext uri="{9D8B030D-6E8A-4147-A177-3AD203B41FA5}">
                      <a16:colId xmlns:a16="http://schemas.microsoft.com/office/drawing/2014/main" val="1419472410"/>
                    </a:ext>
                  </a:extLst>
                </a:gridCol>
              </a:tblGrid>
              <a:tr h="1920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Min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0.0008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509272"/>
                  </a:ext>
                </a:extLst>
              </a:tr>
              <a:tr h="1920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Max Delay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0.0317s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92271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Average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0.0040s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5695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Standard dev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0.0035s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534759"/>
                  </a:ext>
                </a:extLst>
              </a:tr>
              <a:tr h="1580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</a:rPr>
                        <a:t>Packet Loss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0.4%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980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486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12595</TotalTime>
  <Words>626</Words>
  <Application>Microsoft Office PowerPoint</Application>
  <PresentationFormat>On-screen Show (4:3)</PresentationFormat>
  <Paragraphs>274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MS Gothic</vt:lpstr>
      <vt:lpstr>Arial</vt:lpstr>
      <vt:lpstr>Arial Unicode MS</vt:lpstr>
      <vt:lpstr>Calibri</vt:lpstr>
      <vt:lpstr>Calibri Light</vt:lpstr>
      <vt:lpstr>Times New Roman</vt:lpstr>
      <vt:lpstr>Office Theme</vt:lpstr>
      <vt:lpstr>Document</vt:lpstr>
      <vt:lpstr>Packet Prioritization Issues follow-up</vt:lpstr>
      <vt:lpstr>Abstract</vt:lpstr>
      <vt:lpstr>Preface:  </vt:lpstr>
      <vt:lpstr>Things to observe</vt:lpstr>
      <vt:lpstr>Initial Simulation</vt:lpstr>
      <vt:lpstr>Delay with no load</vt:lpstr>
      <vt:lpstr>Delay with 1 video Steamer</vt:lpstr>
      <vt:lpstr>Delay with 2 video Steamer</vt:lpstr>
      <vt:lpstr>Delay with 3 video Steamer</vt:lpstr>
      <vt:lpstr>2nd Simulation</vt:lpstr>
      <vt:lpstr>PowerPoint Presentation</vt:lpstr>
      <vt:lpstr>PowerPoint Presentation</vt:lpstr>
      <vt:lpstr>PowerPoint Presentation</vt:lpstr>
      <vt:lpstr>PowerPoint Presentation</vt:lpstr>
      <vt:lpstr>Observation &amp; Summary</vt:lpstr>
      <vt:lpstr>References</vt:lpstr>
    </vt:vector>
  </TitlesOfParts>
  <Company>Activision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RTA TIG September Agenda</dc:title>
  <dc:creator>Jones, Allan</dc:creator>
  <cp:lastModifiedBy>Iyer, Karthik</cp:lastModifiedBy>
  <cp:revision>49</cp:revision>
  <cp:lastPrinted>1601-01-01T00:00:00Z</cp:lastPrinted>
  <dcterms:created xsi:type="dcterms:W3CDTF">2018-07-29T21:13:13Z</dcterms:created>
  <dcterms:modified xsi:type="dcterms:W3CDTF">2018-12-12T22:53:44Z</dcterms:modified>
</cp:coreProperties>
</file>