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71" r:id="rId6"/>
    <p:sldId id="272" r:id="rId7"/>
    <p:sldId id="273" r:id="rId8"/>
    <p:sldId id="274" r:id="rId9"/>
    <p:sldId id="275" r:id="rId10"/>
    <p:sldId id="276" r:id="rId11"/>
    <p:sldId id="267" r:id="rId12"/>
    <p:sldId id="268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77EA1B-A1AB-4F4C-A692-7D0150EDCF00}" v="2150" dt="2018-12-06T21:55:50.0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" autoAdjust="0"/>
    <p:restoredTop sz="94660"/>
  </p:normalViewPr>
  <p:slideViewPr>
    <p:cSldViewPr>
      <p:cViewPr varScale="1">
        <p:scale>
          <a:sx n="131" d="100"/>
          <a:sy n="131" d="100"/>
        </p:scale>
        <p:origin x="67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357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er\OneDrive%20-%20Activision%20Publishing\Desktop\test%202\vo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er\OneDrive%20-%20Activision%20Publishing\Desktop\test%202\vo.csv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er\OneDrive%20-%20Activision%20Publishing\Desktop\test%202\vo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er\OneDrive%20-%20Activision%20Publishing\Desktop\test%202\vo.csv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er\OneDrive%20-%20Activision%20Publishing\Desktop\test%202\vo.csv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er\OneDrive%20-%20Activision%20Publishing\Desktop\test%202\vo.csv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er\OneDrive%20-%20Activision%20Publishing\Desktop\test%202\vo.csv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yer\OneDrive%20-%20Activision%20Publishing\Desktop\test%202\vo.csv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Voice</a:t>
            </a:r>
          </a:p>
        </c:rich>
      </c:tx>
      <c:layout>
        <c:manualLayout>
          <c:xMode val="edge"/>
          <c:yMode val="edge"/>
          <c:x val="0.45884375599382293"/>
          <c:y val="1.2658878292804555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861113985078788"/>
          <c:y val="7.1243710334839214E-2"/>
          <c:w val="0.84425866477248868"/>
          <c:h val="0.82071559644455216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VO!$N$2:$N$1001</c:f>
              <c:numCache>
                <c:formatCode>General</c:formatCode>
                <c:ptCount val="1000"/>
                <c:pt idx="0">
                  <c:v>3.5999999999999999E-3</c:v>
                </c:pt>
                <c:pt idx="1">
                  <c:v>3.5000000000000001E-3</c:v>
                </c:pt>
                <c:pt idx="2">
                  <c:v>2.2000000000000001E-3</c:v>
                </c:pt>
                <c:pt idx="3">
                  <c:v>1.8E-3</c:v>
                </c:pt>
                <c:pt idx="4">
                  <c:v>2.0999999999999999E-3</c:v>
                </c:pt>
                <c:pt idx="5">
                  <c:v>2E-3</c:v>
                </c:pt>
                <c:pt idx="6">
                  <c:v>2.2000000000000001E-3</c:v>
                </c:pt>
                <c:pt idx="7">
                  <c:v>2E-3</c:v>
                </c:pt>
                <c:pt idx="8">
                  <c:v>1.5E-3</c:v>
                </c:pt>
                <c:pt idx="9">
                  <c:v>2.2000000000000001E-3</c:v>
                </c:pt>
                <c:pt idx="10">
                  <c:v>1.8E-3</c:v>
                </c:pt>
                <c:pt idx="11">
                  <c:v>1.8E-3</c:v>
                </c:pt>
                <c:pt idx="12">
                  <c:v>2.0999999999999999E-3</c:v>
                </c:pt>
                <c:pt idx="13">
                  <c:v>1.8E-3</c:v>
                </c:pt>
                <c:pt idx="14">
                  <c:v>2.2000000000000001E-3</c:v>
                </c:pt>
                <c:pt idx="15">
                  <c:v>2.2000000000000001E-3</c:v>
                </c:pt>
                <c:pt idx="16">
                  <c:v>1.6999999999999999E-3</c:v>
                </c:pt>
                <c:pt idx="17">
                  <c:v>2E-3</c:v>
                </c:pt>
                <c:pt idx="18">
                  <c:v>7.9000000000000008E-3</c:v>
                </c:pt>
                <c:pt idx="19">
                  <c:v>1.6999999999999999E-3</c:v>
                </c:pt>
                <c:pt idx="20">
                  <c:v>1.5E-3</c:v>
                </c:pt>
                <c:pt idx="21">
                  <c:v>1.5E-3</c:v>
                </c:pt>
                <c:pt idx="22">
                  <c:v>1.6999999999999999E-3</c:v>
                </c:pt>
                <c:pt idx="23">
                  <c:v>1.5E-3</c:v>
                </c:pt>
                <c:pt idx="24">
                  <c:v>1.5E-3</c:v>
                </c:pt>
                <c:pt idx="25">
                  <c:v>2.0999999999999999E-3</c:v>
                </c:pt>
                <c:pt idx="26">
                  <c:v>1.6999999999999999E-3</c:v>
                </c:pt>
                <c:pt idx="27">
                  <c:v>2.8E-3</c:v>
                </c:pt>
                <c:pt idx="28">
                  <c:v>3.3999999999999998E-3</c:v>
                </c:pt>
                <c:pt idx="29">
                  <c:v>1.8E-3</c:v>
                </c:pt>
                <c:pt idx="30">
                  <c:v>2E-3</c:v>
                </c:pt>
                <c:pt idx="31">
                  <c:v>1.4E-3</c:v>
                </c:pt>
                <c:pt idx="32">
                  <c:v>1.6000000000000001E-3</c:v>
                </c:pt>
                <c:pt idx="33">
                  <c:v>1.5E-3</c:v>
                </c:pt>
                <c:pt idx="34">
                  <c:v>3.3999999999999998E-3</c:v>
                </c:pt>
                <c:pt idx="35">
                  <c:v>7.7999999999999996E-3</c:v>
                </c:pt>
                <c:pt idx="36">
                  <c:v>2.8E-3</c:v>
                </c:pt>
                <c:pt idx="37">
                  <c:v>1.6999999999999999E-3</c:v>
                </c:pt>
                <c:pt idx="38">
                  <c:v>1.6000000000000001E-3</c:v>
                </c:pt>
                <c:pt idx="39">
                  <c:v>1.8E-3</c:v>
                </c:pt>
                <c:pt idx="40">
                  <c:v>2.2000000000000001E-3</c:v>
                </c:pt>
                <c:pt idx="41">
                  <c:v>2.3999999999999998E-3</c:v>
                </c:pt>
                <c:pt idx="42">
                  <c:v>1.6999999999999999E-3</c:v>
                </c:pt>
                <c:pt idx="43">
                  <c:v>1.6999999999999999E-3</c:v>
                </c:pt>
                <c:pt idx="44">
                  <c:v>1.8E-3</c:v>
                </c:pt>
                <c:pt idx="45">
                  <c:v>1.5E-3</c:v>
                </c:pt>
                <c:pt idx="46">
                  <c:v>1.5E-3</c:v>
                </c:pt>
                <c:pt idx="47">
                  <c:v>4.5999999999999999E-3</c:v>
                </c:pt>
                <c:pt idx="48">
                  <c:v>1.5E-3</c:v>
                </c:pt>
                <c:pt idx="49">
                  <c:v>1.5E-3</c:v>
                </c:pt>
                <c:pt idx="50">
                  <c:v>1.5E-3</c:v>
                </c:pt>
                <c:pt idx="51">
                  <c:v>9.9000000000000008E-3</c:v>
                </c:pt>
                <c:pt idx="52">
                  <c:v>1.4E-3</c:v>
                </c:pt>
                <c:pt idx="53">
                  <c:v>1.5E-3</c:v>
                </c:pt>
                <c:pt idx="54">
                  <c:v>1.5E-3</c:v>
                </c:pt>
                <c:pt idx="55">
                  <c:v>1.6999999999999999E-3</c:v>
                </c:pt>
                <c:pt idx="56">
                  <c:v>1.6000000000000001E-3</c:v>
                </c:pt>
                <c:pt idx="57">
                  <c:v>2.0999999999999999E-3</c:v>
                </c:pt>
                <c:pt idx="58">
                  <c:v>1.6000000000000001E-3</c:v>
                </c:pt>
                <c:pt idx="59">
                  <c:v>1.6000000000000001E-3</c:v>
                </c:pt>
                <c:pt idx="60">
                  <c:v>1.1999999999999999E-3</c:v>
                </c:pt>
                <c:pt idx="61">
                  <c:v>4.1000000000000003E-3</c:v>
                </c:pt>
                <c:pt idx="62">
                  <c:v>2.5999999999999999E-3</c:v>
                </c:pt>
                <c:pt idx="63">
                  <c:v>1.5E-3</c:v>
                </c:pt>
                <c:pt idx="64">
                  <c:v>1.5E-3</c:v>
                </c:pt>
                <c:pt idx="65">
                  <c:v>1.9E-3</c:v>
                </c:pt>
                <c:pt idx="66">
                  <c:v>2.5999999999999999E-3</c:v>
                </c:pt>
                <c:pt idx="67">
                  <c:v>2.8E-3</c:v>
                </c:pt>
                <c:pt idx="68">
                  <c:v>1.1999999999999999E-3</c:v>
                </c:pt>
                <c:pt idx="69">
                  <c:v>1.2999999999999999E-3</c:v>
                </c:pt>
                <c:pt idx="70">
                  <c:v>1.1999999999999999E-3</c:v>
                </c:pt>
                <c:pt idx="71">
                  <c:v>1.2999999999999999E-3</c:v>
                </c:pt>
                <c:pt idx="72">
                  <c:v>1.5E-3</c:v>
                </c:pt>
                <c:pt idx="73">
                  <c:v>2E-3</c:v>
                </c:pt>
                <c:pt idx="74">
                  <c:v>1.5E-3</c:v>
                </c:pt>
                <c:pt idx="75">
                  <c:v>1.2999999999999999E-3</c:v>
                </c:pt>
                <c:pt idx="76">
                  <c:v>1.2999999999999999E-3</c:v>
                </c:pt>
                <c:pt idx="77">
                  <c:v>1.2999999999999999E-3</c:v>
                </c:pt>
                <c:pt idx="78">
                  <c:v>1.4E-3</c:v>
                </c:pt>
                <c:pt idx="79">
                  <c:v>1.5E-3</c:v>
                </c:pt>
                <c:pt idx="80">
                  <c:v>1.6000000000000001E-3</c:v>
                </c:pt>
                <c:pt idx="81">
                  <c:v>1.2999999999999999E-3</c:v>
                </c:pt>
                <c:pt idx="82">
                  <c:v>1.5E-3</c:v>
                </c:pt>
                <c:pt idx="83">
                  <c:v>1.9E-3</c:v>
                </c:pt>
                <c:pt idx="84">
                  <c:v>2E-3</c:v>
                </c:pt>
                <c:pt idx="85">
                  <c:v>1.4E-3</c:v>
                </c:pt>
                <c:pt idx="86">
                  <c:v>1.4E-3</c:v>
                </c:pt>
                <c:pt idx="87">
                  <c:v>1.5E-3</c:v>
                </c:pt>
                <c:pt idx="88">
                  <c:v>6.6E-3</c:v>
                </c:pt>
                <c:pt idx="89">
                  <c:v>1.5E-3</c:v>
                </c:pt>
                <c:pt idx="90">
                  <c:v>2E-3</c:v>
                </c:pt>
                <c:pt idx="91">
                  <c:v>1.5E-3</c:v>
                </c:pt>
                <c:pt idx="92">
                  <c:v>1.6999999999999999E-3</c:v>
                </c:pt>
                <c:pt idx="93">
                  <c:v>5.5999999999999999E-3</c:v>
                </c:pt>
                <c:pt idx="94">
                  <c:v>2.3999999999999998E-3</c:v>
                </c:pt>
                <c:pt idx="95">
                  <c:v>2E-3</c:v>
                </c:pt>
                <c:pt idx="96">
                  <c:v>1.6000000000000001E-3</c:v>
                </c:pt>
                <c:pt idx="97">
                  <c:v>1.4E-3</c:v>
                </c:pt>
                <c:pt idx="98">
                  <c:v>1.5E-3</c:v>
                </c:pt>
                <c:pt idx="99">
                  <c:v>1.5E-3</c:v>
                </c:pt>
                <c:pt idx="100">
                  <c:v>1.6000000000000001E-3</c:v>
                </c:pt>
                <c:pt idx="101">
                  <c:v>1.9E-3</c:v>
                </c:pt>
                <c:pt idx="102">
                  <c:v>5.4999999999999997E-3</c:v>
                </c:pt>
                <c:pt idx="103">
                  <c:v>2E-3</c:v>
                </c:pt>
                <c:pt idx="104">
                  <c:v>1.6999999999999999E-3</c:v>
                </c:pt>
                <c:pt idx="105">
                  <c:v>1.6000000000000001E-3</c:v>
                </c:pt>
                <c:pt idx="106">
                  <c:v>1.5E-3</c:v>
                </c:pt>
                <c:pt idx="107">
                  <c:v>1.5E-3</c:v>
                </c:pt>
                <c:pt idx="108">
                  <c:v>1.4E-3</c:v>
                </c:pt>
                <c:pt idx="109">
                  <c:v>1.5E-3</c:v>
                </c:pt>
                <c:pt idx="110">
                  <c:v>1.4E-3</c:v>
                </c:pt>
                <c:pt idx="111">
                  <c:v>1.6999999999999999E-3</c:v>
                </c:pt>
                <c:pt idx="112">
                  <c:v>1.4E-3</c:v>
                </c:pt>
                <c:pt idx="113">
                  <c:v>1.6999999999999999E-3</c:v>
                </c:pt>
                <c:pt idx="114">
                  <c:v>1.6999999999999999E-3</c:v>
                </c:pt>
                <c:pt idx="115">
                  <c:v>3.3999999999999998E-3</c:v>
                </c:pt>
                <c:pt idx="116">
                  <c:v>1.1999999999999999E-3</c:v>
                </c:pt>
                <c:pt idx="117">
                  <c:v>1.5E-3</c:v>
                </c:pt>
                <c:pt idx="118">
                  <c:v>1.6000000000000001E-3</c:v>
                </c:pt>
                <c:pt idx="119">
                  <c:v>1.6999999999999999E-3</c:v>
                </c:pt>
                <c:pt idx="120">
                  <c:v>1.4E-3</c:v>
                </c:pt>
                <c:pt idx="121">
                  <c:v>1.9E-3</c:v>
                </c:pt>
                <c:pt idx="122">
                  <c:v>1.9E-3</c:v>
                </c:pt>
                <c:pt idx="123">
                  <c:v>1.8E-3</c:v>
                </c:pt>
                <c:pt idx="124">
                  <c:v>1.5E-3</c:v>
                </c:pt>
                <c:pt idx="125">
                  <c:v>2E-3</c:v>
                </c:pt>
                <c:pt idx="126">
                  <c:v>1.5E-3</c:v>
                </c:pt>
                <c:pt idx="127">
                  <c:v>2.3999999999999998E-3</c:v>
                </c:pt>
                <c:pt idx="128">
                  <c:v>2.3E-3</c:v>
                </c:pt>
                <c:pt idx="129">
                  <c:v>1.4E-3</c:v>
                </c:pt>
                <c:pt idx="130">
                  <c:v>1.6000000000000001E-3</c:v>
                </c:pt>
                <c:pt idx="131">
                  <c:v>2.3999999999999998E-3</c:v>
                </c:pt>
                <c:pt idx="132">
                  <c:v>1.6000000000000001E-3</c:v>
                </c:pt>
                <c:pt idx="133">
                  <c:v>3.0999999999999999E-3</c:v>
                </c:pt>
                <c:pt idx="134">
                  <c:v>1.5E-3</c:v>
                </c:pt>
                <c:pt idx="135">
                  <c:v>1.5E-3</c:v>
                </c:pt>
                <c:pt idx="136">
                  <c:v>1.1999999999999999E-3</c:v>
                </c:pt>
                <c:pt idx="137">
                  <c:v>7.3000000000000001E-3</c:v>
                </c:pt>
                <c:pt idx="138">
                  <c:v>6.7999999999999996E-3</c:v>
                </c:pt>
                <c:pt idx="139">
                  <c:v>2E-3</c:v>
                </c:pt>
                <c:pt idx="140">
                  <c:v>1.5E-3</c:v>
                </c:pt>
                <c:pt idx="141">
                  <c:v>2.0999999999999999E-3</c:v>
                </c:pt>
                <c:pt idx="142">
                  <c:v>1.5E-3</c:v>
                </c:pt>
                <c:pt idx="143">
                  <c:v>2.2000000000000001E-3</c:v>
                </c:pt>
                <c:pt idx="144">
                  <c:v>1.6000000000000001E-3</c:v>
                </c:pt>
                <c:pt idx="145">
                  <c:v>1.8E-3</c:v>
                </c:pt>
                <c:pt idx="146">
                  <c:v>1.5E-3</c:v>
                </c:pt>
                <c:pt idx="147">
                  <c:v>1.5E-3</c:v>
                </c:pt>
                <c:pt idx="148">
                  <c:v>1.8E-3</c:v>
                </c:pt>
                <c:pt idx="149">
                  <c:v>2.3E-3</c:v>
                </c:pt>
                <c:pt idx="150">
                  <c:v>2.8E-3</c:v>
                </c:pt>
                <c:pt idx="151">
                  <c:v>1.4E-3</c:v>
                </c:pt>
                <c:pt idx="152">
                  <c:v>3.8999999999999998E-3</c:v>
                </c:pt>
                <c:pt idx="153">
                  <c:v>1.4E-3</c:v>
                </c:pt>
                <c:pt idx="154">
                  <c:v>1.5E-3</c:v>
                </c:pt>
                <c:pt idx="155">
                  <c:v>1.5E-3</c:v>
                </c:pt>
                <c:pt idx="156">
                  <c:v>2.0999999999999999E-3</c:v>
                </c:pt>
                <c:pt idx="157">
                  <c:v>7.3000000000000001E-3</c:v>
                </c:pt>
                <c:pt idx="158">
                  <c:v>1.8E-3</c:v>
                </c:pt>
                <c:pt idx="159">
                  <c:v>1.5E-3</c:v>
                </c:pt>
                <c:pt idx="160">
                  <c:v>1.5E-3</c:v>
                </c:pt>
                <c:pt idx="161">
                  <c:v>1.6000000000000001E-3</c:v>
                </c:pt>
                <c:pt idx="162">
                  <c:v>1.5E-3</c:v>
                </c:pt>
                <c:pt idx="163">
                  <c:v>1.5E-3</c:v>
                </c:pt>
                <c:pt idx="164">
                  <c:v>1.5E-3</c:v>
                </c:pt>
                <c:pt idx="165">
                  <c:v>2.2000000000000001E-3</c:v>
                </c:pt>
                <c:pt idx="166">
                  <c:v>1.4E-3</c:v>
                </c:pt>
                <c:pt idx="167">
                  <c:v>1.5E-3</c:v>
                </c:pt>
                <c:pt idx="168">
                  <c:v>2.8999999999999998E-3</c:v>
                </c:pt>
                <c:pt idx="169">
                  <c:v>1.5E-3</c:v>
                </c:pt>
                <c:pt idx="170">
                  <c:v>1.5E-3</c:v>
                </c:pt>
                <c:pt idx="171">
                  <c:v>2E-3</c:v>
                </c:pt>
                <c:pt idx="172">
                  <c:v>1.5E-3</c:v>
                </c:pt>
                <c:pt idx="173">
                  <c:v>1.6000000000000001E-3</c:v>
                </c:pt>
                <c:pt idx="174">
                  <c:v>1.5E-3</c:v>
                </c:pt>
                <c:pt idx="175">
                  <c:v>2.8999999999999998E-3</c:v>
                </c:pt>
                <c:pt idx="176">
                  <c:v>7.4999999999999997E-3</c:v>
                </c:pt>
                <c:pt idx="177">
                  <c:v>1.6999999999999999E-3</c:v>
                </c:pt>
                <c:pt idx="178">
                  <c:v>1.5E-3</c:v>
                </c:pt>
                <c:pt idx="179">
                  <c:v>5.0000000000000001E-3</c:v>
                </c:pt>
                <c:pt idx="180">
                  <c:v>1.6999999999999999E-3</c:v>
                </c:pt>
                <c:pt idx="181">
                  <c:v>1.4E-3</c:v>
                </c:pt>
                <c:pt idx="182">
                  <c:v>1.5E-3</c:v>
                </c:pt>
                <c:pt idx="183">
                  <c:v>1.5E-3</c:v>
                </c:pt>
                <c:pt idx="184">
                  <c:v>1.1999999999999999E-3</c:v>
                </c:pt>
                <c:pt idx="185">
                  <c:v>1.6000000000000001E-3</c:v>
                </c:pt>
                <c:pt idx="186">
                  <c:v>1.26E-2</c:v>
                </c:pt>
                <c:pt idx="187">
                  <c:v>1.5E-3</c:v>
                </c:pt>
                <c:pt idx="188">
                  <c:v>2.0999999999999999E-3</c:v>
                </c:pt>
                <c:pt idx="189">
                  <c:v>1.9E-3</c:v>
                </c:pt>
                <c:pt idx="190">
                  <c:v>2.3E-3</c:v>
                </c:pt>
                <c:pt idx="191">
                  <c:v>1.8E-3</c:v>
                </c:pt>
                <c:pt idx="192">
                  <c:v>1.2999999999999999E-3</c:v>
                </c:pt>
                <c:pt idx="193">
                  <c:v>2.3999999999999998E-3</c:v>
                </c:pt>
                <c:pt idx="194">
                  <c:v>1.5E-3</c:v>
                </c:pt>
                <c:pt idx="195">
                  <c:v>1.35E-2</c:v>
                </c:pt>
                <c:pt idx="196">
                  <c:v>1.6000000000000001E-3</c:v>
                </c:pt>
                <c:pt idx="197">
                  <c:v>2.0999999999999999E-3</c:v>
                </c:pt>
                <c:pt idx="198">
                  <c:v>5.4999999999999997E-3</c:v>
                </c:pt>
                <c:pt idx="199">
                  <c:v>6.4000000000000001E-2</c:v>
                </c:pt>
                <c:pt idx="200">
                  <c:v>1.9E-3</c:v>
                </c:pt>
                <c:pt idx="201">
                  <c:v>1.4E-3</c:v>
                </c:pt>
                <c:pt idx="202">
                  <c:v>6.1999999999999998E-3</c:v>
                </c:pt>
                <c:pt idx="203">
                  <c:v>1.8E-3</c:v>
                </c:pt>
                <c:pt idx="204">
                  <c:v>1.6000000000000001E-3</c:v>
                </c:pt>
                <c:pt idx="205">
                  <c:v>3.8E-3</c:v>
                </c:pt>
                <c:pt idx="206">
                  <c:v>1.1000000000000001E-3</c:v>
                </c:pt>
                <c:pt idx="207">
                  <c:v>1.6999999999999999E-3</c:v>
                </c:pt>
                <c:pt idx="208">
                  <c:v>1.4E-3</c:v>
                </c:pt>
                <c:pt idx="209">
                  <c:v>1.2999999999999999E-3</c:v>
                </c:pt>
                <c:pt idx="210">
                  <c:v>1.8E-3</c:v>
                </c:pt>
                <c:pt idx="211">
                  <c:v>1.1999999999999999E-3</c:v>
                </c:pt>
                <c:pt idx="212">
                  <c:v>1.4E-3</c:v>
                </c:pt>
                <c:pt idx="213">
                  <c:v>1.1999999999999999E-3</c:v>
                </c:pt>
                <c:pt idx="214">
                  <c:v>3.3999999999999998E-3</c:v>
                </c:pt>
                <c:pt idx="215">
                  <c:v>1.29E-2</c:v>
                </c:pt>
                <c:pt idx="216">
                  <c:v>1.6000000000000001E-3</c:v>
                </c:pt>
                <c:pt idx="217">
                  <c:v>2.3999999999999998E-3</c:v>
                </c:pt>
                <c:pt idx="218">
                  <c:v>2.0999999999999999E-3</c:v>
                </c:pt>
                <c:pt idx="219">
                  <c:v>1.5E-3</c:v>
                </c:pt>
                <c:pt idx="220">
                  <c:v>1.6000000000000001E-3</c:v>
                </c:pt>
                <c:pt idx="221">
                  <c:v>1.1999999999999999E-3</c:v>
                </c:pt>
                <c:pt idx="222">
                  <c:v>1.6000000000000001E-3</c:v>
                </c:pt>
                <c:pt idx="223">
                  <c:v>1.5E-3</c:v>
                </c:pt>
                <c:pt idx="224">
                  <c:v>1.6000000000000001E-3</c:v>
                </c:pt>
                <c:pt idx="225">
                  <c:v>1.4E-3</c:v>
                </c:pt>
                <c:pt idx="226">
                  <c:v>1.8E-3</c:v>
                </c:pt>
                <c:pt idx="227">
                  <c:v>1.46E-2</c:v>
                </c:pt>
                <c:pt idx="228">
                  <c:v>1.6999999999999999E-3</c:v>
                </c:pt>
                <c:pt idx="229">
                  <c:v>1.1999999999999999E-3</c:v>
                </c:pt>
                <c:pt idx="230">
                  <c:v>1.5E-3</c:v>
                </c:pt>
                <c:pt idx="231">
                  <c:v>1.6999999999999999E-3</c:v>
                </c:pt>
                <c:pt idx="232">
                  <c:v>5.1000000000000004E-3</c:v>
                </c:pt>
                <c:pt idx="233">
                  <c:v>2E-3</c:v>
                </c:pt>
                <c:pt idx="234">
                  <c:v>1.9E-3</c:v>
                </c:pt>
                <c:pt idx="235">
                  <c:v>1.4E-3</c:v>
                </c:pt>
                <c:pt idx="236">
                  <c:v>2.7000000000000001E-3</c:v>
                </c:pt>
                <c:pt idx="237">
                  <c:v>1.4E-3</c:v>
                </c:pt>
                <c:pt idx="238">
                  <c:v>1.8E-3</c:v>
                </c:pt>
                <c:pt idx="239">
                  <c:v>1.5599999999999999E-2</c:v>
                </c:pt>
                <c:pt idx="240">
                  <c:v>1.6000000000000001E-3</c:v>
                </c:pt>
                <c:pt idx="241">
                  <c:v>1.5E-3</c:v>
                </c:pt>
                <c:pt idx="242">
                  <c:v>2.2000000000000001E-3</c:v>
                </c:pt>
                <c:pt idx="243">
                  <c:v>1.4E-3</c:v>
                </c:pt>
                <c:pt idx="244">
                  <c:v>1.9E-3</c:v>
                </c:pt>
                <c:pt idx="245">
                  <c:v>1.8E-3</c:v>
                </c:pt>
                <c:pt idx="246">
                  <c:v>1.6999999999999999E-3</c:v>
                </c:pt>
                <c:pt idx="247">
                  <c:v>1.5E-3</c:v>
                </c:pt>
                <c:pt idx="248">
                  <c:v>5.0000000000000001E-3</c:v>
                </c:pt>
                <c:pt idx="249">
                  <c:v>8.8000000000000005E-3</c:v>
                </c:pt>
                <c:pt idx="250">
                  <c:v>1.6999999999999999E-3</c:v>
                </c:pt>
                <c:pt idx="251">
                  <c:v>1.6000000000000001E-3</c:v>
                </c:pt>
                <c:pt idx="252">
                  <c:v>1.8E-3</c:v>
                </c:pt>
                <c:pt idx="253">
                  <c:v>1.3299999999999999E-2</c:v>
                </c:pt>
                <c:pt idx="254">
                  <c:v>1.8E-3</c:v>
                </c:pt>
                <c:pt idx="255">
                  <c:v>1.6999999999999999E-3</c:v>
                </c:pt>
                <c:pt idx="256">
                  <c:v>1.4E-3</c:v>
                </c:pt>
                <c:pt idx="257">
                  <c:v>8.8000000000000005E-3</c:v>
                </c:pt>
                <c:pt idx="258">
                  <c:v>1.5E-3</c:v>
                </c:pt>
                <c:pt idx="259">
                  <c:v>1.5E-3</c:v>
                </c:pt>
                <c:pt idx="260">
                  <c:v>1.6999999999999999E-3</c:v>
                </c:pt>
                <c:pt idx="261">
                  <c:v>1.6E-2</c:v>
                </c:pt>
                <c:pt idx="262">
                  <c:v>1.6000000000000001E-3</c:v>
                </c:pt>
                <c:pt idx="263">
                  <c:v>1.6000000000000001E-3</c:v>
                </c:pt>
                <c:pt idx="264">
                  <c:v>6.8999999999999999E-3</c:v>
                </c:pt>
                <c:pt idx="265">
                  <c:v>1.2999999999999999E-3</c:v>
                </c:pt>
                <c:pt idx="266">
                  <c:v>1.6000000000000001E-3</c:v>
                </c:pt>
                <c:pt idx="267">
                  <c:v>1.09E-2</c:v>
                </c:pt>
                <c:pt idx="268">
                  <c:v>1.5E-3</c:v>
                </c:pt>
                <c:pt idx="269">
                  <c:v>1.2999999999999999E-3</c:v>
                </c:pt>
                <c:pt idx="270">
                  <c:v>3.7000000000000002E-3</c:v>
                </c:pt>
                <c:pt idx="271">
                  <c:v>1.6000000000000001E-3</c:v>
                </c:pt>
                <c:pt idx="272">
                  <c:v>1.5E-3</c:v>
                </c:pt>
                <c:pt idx="273">
                  <c:v>2E-3</c:v>
                </c:pt>
                <c:pt idx="274">
                  <c:v>2.8999999999999998E-3</c:v>
                </c:pt>
                <c:pt idx="275">
                  <c:v>1.5E-3</c:v>
                </c:pt>
                <c:pt idx="276">
                  <c:v>1.2999999999999999E-3</c:v>
                </c:pt>
                <c:pt idx="277">
                  <c:v>1.5E-3</c:v>
                </c:pt>
                <c:pt idx="278">
                  <c:v>1.2999999999999999E-3</c:v>
                </c:pt>
                <c:pt idx="279">
                  <c:v>1.2500000000000001E-2</c:v>
                </c:pt>
                <c:pt idx="280">
                  <c:v>1.4E-3</c:v>
                </c:pt>
                <c:pt idx="281">
                  <c:v>3.3E-3</c:v>
                </c:pt>
                <c:pt idx="282">
                  <c:v>1.8E-3</c:v>
                </c:pt>
                <c:pt idx="283">
                  <c:v>2.5000000000000001E-3</c:v>
                </c:pt>
                <c:pt idx="284">
                  <c:v>3.7000000000000002E-3</c:v>
                </c:pt>
                <c:pt idx="285">
                  <c:v>1.5E-3</c:v>
                </c:pt>
                <c:pt idx="286">
                  <c:v>1.6999999999999999E-3</c:v>
                </c:pt>
                <c:pt idx="287">
                  <c:v>1.6999999999999999E-3</c:v>
                </c:pt>
                <c:pt idx="288">
                  <c:v>1.2999999999999999E-3</c:v>
                </c:pt>
                <c:pt idx="289">
                  <c:v>1.5E-3</c:v>
                </c:pt>
                <c:pt idx="290">
                  <c:v>1.1999999999999999E-3</c:v>
                </c:pt>
                <c:pt idx="291">
                  <c:v>1.6999999999999999E-3</c:v>
                </c:pt>
                <c:pt idx="292">
                  <c:v>1.5299999999999999E-2</c:v>
                </c:pt>
                <c:pt idx="293">
                  <c:v>1.6999999999999999E-3</c:v>
                </c:pt>
                <c:pt idx="294">
                  <c:v>1.8E-3</c:v>
                </c:pt>
                <c:pt idx="295">
                  <c:v>1.6000000000000001E-3</c:v>
                </c:pt>
                <c:pt idx="296">
                  <c:v>1.1599999999999999E-2</c:v>
                </c:pt>
                <c:pt idx="297">
                  <c:v>1.5E-3</c:v>
                </c:pt>
                <c:pt idx="298">
                  <c:v>1.5E-3</c:v>
                </c:pt>
                <c:pt idx="299">
                  <c:v>1.6999999999999999E-3</c:v>
                </c:pt>
                <c:pt idx="300">
                  <c:v>3.7000000000000002E-3</c:v>
                </c:pt>
                <c:pt idx="301">
                  <c:v>1.5E-3</c:v>
                </c:pt>
                <c:pt idx="302">
                  <c:v>3.2000000000000002E-3</c:v>
                </c:pt>
                <c:pt idx="303">
                  <c:v>1.5E-3</c:v>
                </c:pt>
                <c:pt idx="304">
                  <c:v>1.5100000000000001E-2</c:v>
                </c:pt>
                <c:pt idx="305">
                  <c:v>2E-3</c:v>
                </c:pt>
                <c:pt idx="306">
                  <c:v>1.6000000000000001E-3</c:v>
                </c:pt>
                <c:pt idx="307">
                  <c:v>1.9E-3</c:v>
                </c:pt>
                <c:pt idx="308">
                  <c:v>2.0999999999999999E-3</c:v>
                </c:pt>
                <c:pt idx="309">
                  <c:v>2.7000000000000001E-3</c:v>
                </c:pt>
                <c:pt idx="310">
                  <c:v>2E-3</c:v>
                </c:pt>
                <c:pt idx="311">
                  <c:v>4.1000000000000003E-3</c:v>
                </c:pt>
                <c:pt idx="312">
                  <c:v>1.23E-2</c:v>
                </c:pt>
                <c:pt idx="313">
                  <c:v>1.6000000000000001E-3</c:v>
                </c:pt>
                <c:pt idx="314">
                  <c:v>1.6999999999999999E-3</c:v>
                </c:pt>
                <c:pt idx="315">
                  <c:v>1.6000000000000001E-3</c:v>
                </c:pt>
                <c:pt idx="316">
                  <c:v>1.5E-3</c:v>
                </c:pt>
                <c:pt idx="317">
                  <c:v>1.6000000000000001E-3</c:v>
                </c:pt>
                <c:pt idx="318">
                  <c:v>2.2000000000000001E-3</c:v>
                </c:pt>
                <c:pt idx="319">
                  <c:v>1.6999999999999999E-3</c:v>
                </c:pt>
                <c:pt idx="320">
                  <c:v>1.5E-3</c:v>
                </c:pt>
                <c:pt idx="321">
                  <c:v>1.4E-3</c:v>
                </c:pt>
                <c:pt idx="322">
                  <c:v>3.0999999999999999E-3</c:v>
                </c:pt>
                <c:pt idx="323">
                  <c:v>7.1999999999999998E-3</c:v>
                </c:pt>
                <c:pt idx="324">
                  <c:v>2.0999999999999999E-3</c:v>
                </c:pt>
                <c:pt idx="325">
                  <c:v>1.4E-3</c:v>
                </c:pt>
                <c:pt idx="326">
                  <c:v>1.6999999999999999E-3</c:v>
                </c:pt>
                <c:pt idx="327">
                  <c:v>6.7999999999999996E-3</c:v>
                </c:pt>
                <c:pt idx="328">
                  <c:v>1.5E-3</c:v>
                </c:pt>
                <c:pt idx="329">
                  <c:v>1.5E-3</c:v>
                </c:pt>
                <c:pt idx="330">
                  <c:v>1.6999999999999999E-3</c:v>
                </c:pt>
                <c:pt idx="331">
                  <c:v>1.8E-3</c:v>
                </c:pt>
                <c:pt idx="332">
                  <c:v>1.9E-3</c:v>
                </c:pt>
                <c:pt idx="333">
                  <c:v>1.4E-3</c:v>
                </c:pt>
                <c:pt idx="334">
                  <c:v>1.8E-3</c:v>
                </c:pt>
                <c:pt idx="335">
                  <c:v>1.6999999999999999E-3</c:v>
                </c:pt>
                <c:pt idx="336">
                  <c:v>1.5E-3</c:v>
                </c:pt>
                <c:pt idx="337">
                  <c:v>1.9E-3</c:v>
                </c:pt>
                <c:pt idx="338">
                  <c:v>2.8E-3</c:v>
                </c:pt>
                <c:pt idx="339">
                  <c:v>2.3E-3</c:v>
                </c:pt>
                <c:pt idx="340">
                  <c:v>1.5E-3</c:v>
                </c:pt>
                <c:pt idx="341">
                  <c:v>1.6000000000000001E-3</c:v>
                </c:pt>
                <c:pt idx="342">
                  <c:v>1.5E-3</c:v>
                </c:pt>
                <c:pt idx="343">
                  <c:v>2.2000000000000001E-3</c:v>
                </c:pt>
                <c:pt idx="344">
                  <c:v>3.8E-3</c:v>
                </c:pt>
                <c:pt idx="345">
                  <c:v>3.3E-3</c:v>
                </c:pt>
                <c:pt idx="346">
                  <c:v>1.1000000000000001E-3</c:v>
                </c:pt>
                <c:pt idx="347">
                  <c:v>1.4E-3</c:v>
                </c:pt>
                <c:pt idx="348">
                  <c:v>1.4E-3</c:v>
                </c:pt>
                <c:pt idx="349">
                  <c:v>1.1999999999999999E-3</c:v>
                </c:pt>
                <c:pt idx="350">
                  <c:v>1.4E-3</c:v>
                </c:pt>
                <c:pt idx="351">
                  <c:v>1.2999999999999999E-3</c:v>
                </c:pt>
                <c:pt idx="352">
                  <c:v>1.1000000000000001E-3</c:v>
                </c:pt>
                <c:pt idx="353">
                  <c:v>1.5E-3</c:v>
                </c:pt>
                <c:pt idx="354">
                  <c:v>2.3E-3</c:v>
                </c:pt>
                <c:pt idx="355">
                  <c:v>1.5E-3</c:v>
                </c:pt>
                <c:pt idx="356">
                  <c:v>2E-3</c:v>
                </c:pt>
                <c:pt idx="357">
                  <c:v>1.6999999999999999E-3</c:v>
                </c:pt>
                <c:pt idx="358">
                  <c:v>1.8E-3</c:v>
                </c:pt>
                <c:pt idx="359">
                  <c:v>2.5999999999999999E-3</c:v>
                </c:pt>
                <c:pt idx="360">
                  <c:v>1.8E-3</c:v>
                </c:pt>
                <c:pt idx="361">
                  <c:v>1.4E-3</c:v>
                </c:pt>
                <c:pt idx="362">
                  <c:v>4.0000000000000001E-3</c:v>
                </c:pt>
                <c:pt idx="363">
                  <c:v>2.2000000000000001E-3</c:v>
                </c:pt>
                <c:pt idx="364">
                  <c:v>2.0999999999999999E-3</c:v>
                </c:pt>
                <c:pt idx="365">
                  <c:v>1.6000000000000001E-3</c:v>
                </c:pt>
                <c:pt idx="366">
                  <c:v>1.5E-3</c:v>
                </c:pt>
                <c:pt idx="367">
                  <c:v>1.46E-2</c:v>
                </c:pt>
                <c:pt idx="368">
                  <c:v>1.5E-3</c:v>
                </c:pt>
                <c:pt idx="369">
                  <c:v>2.5000000000000001E-3</c:v>
                </c:pt>
                <c:pt idx="370">
                  <c:v>7.1000000000000004E-3</c:v>
                </c:pt>
                <c:pt idx="371">
                  <c:v>1.9E-3</c:v>
                </c:pt>
                <c:pt idx="372">
                  <c:v>1.8E-3</c:v>
                </c:pt>
                <c:pt idx="373">
                  <c:v>1.2999999999999999E-3</c:v>
                </c:pt>
                <c:pt idx="374">
                  <c:v>2.5000000000000001E-3</c:v>
                </c:pt>
                <c:pt idx="375">
                  <c:v>1.6000000000000001E-3</c:v>
                </c:pt>
                <c:pt idx="376">
                  <c:v>1.6000000000000001E-3</c:v>
                </c:pt>
                <c:pt idx="377">
                  <c:v>1.0999999999999999E-2</c:v>
                </c:pt>
                <c:pt idx="378">
                  <c:v>1.6000000000000001E-3</c:v>
                </c:pt>
                <c:pt idx="379">
                  <c:v>1.5E-3</c:v>
                </c:pt>
                <c:pt idx="380">
                  <c:v>1.6000000000000001E-3</c:v>
                </c:pt>
                <c:pt idx="381">
                  <c:v>3.2000000000000002E-3</c:v>
                </c:pt>
                <c:pt idx="382">
                  <c:v>1.6000000000000001E-3</c:v>
                </c:pt>
                <c:pt idx="383">
                  <c:v>1.6999999999999999E-3</c:v>
                </c:pt>
                <c:pt idx="384">
                  <c:v>1.6000000000000001E-3</c:v>
                </c:pt>
                <c:pt idx="385">
                  <c:v>1.5E-3</c:v>
                </c:pt>
                <c:pt idx="386">
                  <c:v>1.2999999999999999E-3</c:v>
                </c:pt>
                <c:pt idx="387">
                  <c:v>1.6000000000000001E-3</c:v>
                </c:pt>
                <c:pt idx="388">
                  <c:v>1.2999999999999999E-3</c:v>
                </c:pt>
                <c:pt idx="389">
                  <c:v>2.7000000000000001E-3</c:v>
                </c:pt>
                <c:pt idx="390">
                  <c:v>1.4E-3</c:v>
                </c:pt>
                <c:pt idx="391">
                  <c:v>1.4E-3</c:v>
                </c:pt>
                <c:pt idx="392">
                  <c:v>2.2000000000000001E-3</c:v>
                </c:pt>
                <c:pt idx="393">
                  <c:v>2E-3</c:v>
                </c:pt>
                <c:pt idx="394">
                  <c:v>1.6999999999999999E-3</c:v>
                </c:pt>
                <c:pt idx="395">
                  <c:v>1.8E-3</c:v>
                </c:pt>
                <c:pt idx="396">
                  <c:v>2.0999999999999999E-3</c:v>
                </c:pt>
                <c:pt idx="397">
                  <c:v>1.5E-3</c:v>
                </c:pt>
                <c:pt idx="398">
                  <c:v>2.7000000000000001E-3</c:v>
                </c:pt>
                <c:pt idx="399">
                  <c:v>1.5E-3</c:v>
                </c:pt>
                <c:pt idx="400">
                  <c:v>9.1999999999999998E-3</c:v>
                </c:pt>
                <c:pt idx="401">
                  <c:v>1.8E-3</c:v>
                </c:pt>
                <c:pt idx="402">
                  <c:v>1.5E-3</c:v>
                </c:pt>
                <c:pt idx="403">
                  <c:v>1.9E-3</c:v>
                </c:pt>
                <c:pt idx="404">
                  <c:v>8.8999999999999999E-3</c:v>
                </c:pt>
                <c:pt idx="405">
                  <c:v>1.6000000000000001E-3</c:v>
                </c:pt>
                <c:pt idx="406">
                  <c:v>1.1999999999999999E-3</c:v>
                </c:pt>
                <c:pt idx="407">
                  <c:v>1.9E-3</c:v>
                </c:pt>
                <c:pt idx="408">
                  <c:v>1.6000000000000001E-3</c:v>
                </c:pt>
                <c:pt idx="409">
                  <c:v>1.8E-3</c:v>
                </c:pt>
                <c:pt idx="410">
                  <c:v>7.1000000000000004E-3</c:v>
                </c:pt>
                <c:pt idx="411">
                  <c:v>1.5E-3</c:v>
                </c:pt>
                <c:pt idx="412">
                  <c:v>1.5E-3</c:v>
                </c:pt>
                <c:pt idx="413">
                  <c:v>2.3E-3</c:v>
                </c:pt>
                <c:pt idx="414">
                  <c:v>9.4999999999999998E-3</c:v>
                </c:pt>
                <c:pt idx="415">
                  <c:v>1.4E-3</c:v>
                </c:pt>
                <c:pt idx="416">
                  <c:v>3.0999999999999999E-3</c:v>
                </c:pt>
                <c:pt idx="417">
                  <c:v>1.4E-3</c:v>
                </c:pt>
                <c:pt idx="418">
                  <c:v>1.6000000000000001E-3</c:v>
                </c:pt>
                <c:pt idx="419">
                  <c:v>2.3E-3</c:v>
                </c:pt>
                <c:pt idx="420">
                  <c:v>1.4E-3</c:v>
                </c:pt>
                <c:pt idx="421">
                  <c:v>1.8E-3</c:v>
                </c:pt>
                <c:pt idx="422">
                  <c:v>1.9E-3</c:v>
                </c:pt>
                <c:pt idx="423">
                  <c:v>1.8E-3</c:v>
                </c:pt>
                <c:pt idx="424">
                  <c:v>1.6000000000000001E-3</c:v>
                </c:pt>
                <c:pt idx="425">
                  <c:v>5.8999999999999999E-3</c:v>
                </c:pt>
                <c:pt idx="426">
                  <c:v>1.4E-3</c:v>
                </c:pt>
                <c:pt idx="427">
                  <c:v>1.5E-3</c:v>
                </c:pt>
                <c:pt idx="428">
                  <c:v>1.4E-3</c:v>
                </c:pt>
                <c:pt idx="429">
                  <c:v>8.5000000000000006E-3</c:v>
                </c:pt>
                <c:pt idx="430">
                  <c:v>1.2999999999999999E-3</c:v>
                </c:pt>
                <c:pt idx="431">
                  <c:v>1.4E-3</c:v>
                </c:pt>
                <c:pt idx="432">
                  <c:v>1.2999999999999999E-3</c:v>
                </c:pt>
                <c:pt idx="433">
                  <c:v>2.0999999999999999E-3</c:v>
                </c:pt>
                <c:pt idx="434">
                  <c:v>1.4E-3</c:v>
                </c:pt>
                <c:pt idx="435">
                  <c:v>1.4E-3</c:v>
                </c:pt>
                <c:pt idx="436">
                  <c:v>5.1999999999999998E-3</c:v>
                </c:pt>
                <c:pt idx="437">
                  <c:v>1.1999999999999999E-3</c:v>
                </c:pt>
                <c:pt idx="438">
                  <c:v>2E-3</c:v>
                </c:pt>
                <c:pt idx="439">
                  <c:v>1.5E-3</c:v>
                </c:pt>
                <c:pt idx="440">
                  <c:v>8.2000000000000007E-3</c:v>
                </c:pt>
                <c:pt idx="441">
                  <c:v>2.3E-3</c:v>
                </c:pt>
                <c:pt idx="442">
                  <c:v>1.1999999999999999E-3</c:v>
                </c:pt>
                <c:pt idx="443">
                  <c:v>1.72E-2</c:v>
                </c:pt>
                <c:pt idx="444">
                  <c:v>1.2999999999999999E-3</c:v>
                </c:pt>
                <c:pt idx="445">
                  <c:v>1.2999999999999999E-3</c:v>
                </c:pt>
                <c:pt idx="446">
                  <c:v>2E-3</c:v>
                </c:pt>
                <c:pt idx="447">
                  <c:v>1.8E-3</c:v>
                </c:pt>
                <c:pt idx="448">
                  <c:v>2E-3</c:v>
                </c:pt>
                <c:pt idx="449">
                  <c:v>2.5999999999999999E-3</c:v>
                </c:pt>
                <c:pt idx="450">
                  <c:v>2.2000000000000001E-3</c:v>
                </c:pt>
                <c:pt idx="451">
                  <c:v>1.5E-3</c:v>
                </c:pt>
                <c:pt idx="452">
                  <c:v>1.9E-3</c:v>
                </c:pt>
                <c:pt idx="453">
                  <c:v>1.8E-3</c:v>
                </c:pt>
                <c:pt idx="454">
                  <c:v>1.6999999999999999E-3</c:v>
                </c:pt>
                <c:pt idx="455">
                  <c:v>1.6999999999999999E-3</c:v>
                </c:pt>
                <c:pt idx="456">
                  <c:v>1.5E-3</c:v>
                </c:pt>
                <c:pt idx="457">
                  <c:v>1.4E-3</c:v>
                </c:pt>
                <c:pt idx="458">
                  <c:v>1.2999999999999999E-3</c:v>
                </c:pt>
                <c:pt idx="459">
                  <c:v>2.3E-3</c:v>
                </c:pt>
                <c:pt idx="460">
                  <c:v>1.4E-3</c:v>
                </c:pt>
                <c:pt idx="461">
                  <c:v>1.38E-2</c:v>
                </c:pt>
                <c:pt idx="462">
                  <c:v>1.2999999999999999E-3</c:v>
                </c:pt>
                <c:pt idx="463">
                  <c:v>2.2000000000000001E-3</c:v>
                </c:pt>
                <c:pt idx="464">
                  <c:v>1.6000000000000001E-3</c:v>
                </c:pt>
                <c:pt idx="465">
                  <c:v>1.38E-2</c:v>
                </c:pt>
                <c:pt idx="466">
                  <c:v>1.5E-3</c:v>
                </c:pt>
                <c:pt idx="467">
                  <c:v>1.5E-3</c:v>
                </c:pt>
                <c:pt idx="468">
                  <c:v>1.5E-3</c:v>
                </c:pt>
                <c:pt idx="469">
                  <c:v>1.5E-3</c:v>
                </c:pt>
                <c:pt idx="470">
                  <c:v>7.1000000000000004E-3</c:v>
                </c:pt>
                <c:pt idx="471">
                  <c:v>3.2000000000000002E-3</c:v>
                </c:pt>
                <c:pt idx="472">
                  <c:v>1.9E-3</c:v>
                </c:pt>
                <c:pt idx="473">
                  <c:v>1.4E-3</c:v>
                </c:pt>
                <c:pt idx="474">
                  <c:v>2.2000000000000001E-3</c:v>
                </c:pt>
                <c:pt idx="475">
                  <c:v>2E-3</c:v>
                </c:pt>
                <c:pt idx="476">
                  <c:v>1.35E-2</c:v>
                </c:pt>
                <c:pt idx="477">
                  <c:v>2.5999999999999999E-3</c:v>
                </c:pt>
                <c:pt idx="478">
                  <c:v>1.5E-3</c:v>
                </c:pt>
                <c:pt idx="479">
                  <c:v>1.5E-3</c:v>
                </c:pt>
                <c:pt idx="480">
                  <c:v>1.4E-3</c:v>
                </c:pt>
                <c:pt idx="481">
                  <c:v>1.8E-3</c:v>
                </c:pt>
                <c:pt idx="482">
                  <c:v>2.3E-3</c:v>
                </c:pt>
                <c:pt idx="483">
                  <c:v>1.4E-3</c:v>
                </c:pt>
                <c:pt idx="484">
                  <c:v>2.0999999999999999E-3</c:v>
                </c:pt>
                <c:pt idx="485">
                  <c:v>1.4E-3</c:v>
                </c:pt>
                <c:pt idx="486">
                  <c:v>1.2699999999999999E-2</c:v>
                </c:pt>
                <c:pt idx="487">
                  <c:v>1.4E-3</c:v>
                </c:pt>
                <c:pt idx="488">
                  <c:v>1.1000000000000001E-3</c:v>
                </c:pt>
                <c:pt idx="489">
                  <c:v>1.2999999999999999E-3</c:v>
                </c:pt>
                <c:pt idx="490">
                  <c:v>5.4999999999999997E-3</c:v>
                </c:pt>
                <c:pt idx="491">
                  <c:v>1.1999999999999999E-3</c:v>
                </c:pt>
                <c:pt idx="492">
                  <c:v>1.1999999999999999E-3</c:v>
                </c:pt>
                <c:pt idx="493">
                  <c:v>1.2999999999999999E-3</c:v>
                </c:pt>
                <c:pt idx="494">
                  <c:v>1.8E-3</c:v>
                </c:pt>
                <c:pt idx="495">
                  <c:v>1.9E-3</c:v>
                </c:pt>
                <c:pt idx="496">
                  <c:v>4.7999999999999996E-3</c:v>
                </c:pt>
                <c:pt idx="497">
                  <c:v>3.0000000000000001E-3</c:v>
                </c:pt>
                <c:pt idx="498">
                  <c:v>1.5E-3</c:v>
                </c:pt>
                <c:pt idx="499">
                  <c:v>1.29E-2</c:v>
                </c:pt>
                <c:pt idx="500">
                  <c:v>1.5E-3</c:v>
                </c:pt>
                <c:pt idx="501">
                  <c:v>1.8E-3</c:v>
                </c:pt>
                <c:pt idx="502">
                  <c:v>1.5E-3</c:v>
                </c:pt>
                <c:pt idx="503">
                  <c:v>1.9E-3</c:v>
                </c:pt>
                <c:pt idx="504">
                  <c:v>1.6000000000000001E-3</c:v>
                </c:pt>
                <c:pt idx="505">
                  <c:v>2.3E-3</c:v>
                </c:pt>
                <c:pt idx="506">
                  <c:v>1.1999999999999999E-3</c:v>
                </c:pt>
                <c:pt idx="507">
                  <c:v>1.6000000000000001E-3</c:v>
                </c:pt>
                <c:pt idx="508">
                  <c:v>1.5E-3</c:v>
                </c:pt>
                <c:pt idx="509">
                  <c:v>1.5E-3</c:v>
                </c:pt>
                <c:pt idx="510">
                  <c:v>1.2999999999999999E-3</c:v>
                </c:pt>
                <c:pt idx="511">
                  <c:v>4.4000000000000003E-3</c:v>
                </c:pt>
                <c:pt idx="512">
                  <c:v>3.5999999999999999E-3</c:v>
                </c:pt>
                <c:pt idx="513">
                  <c:v>1.9E-3</c:v>
                </c:pt>
                <c:pt idx="514">
                  <c:v>2E-3</c:v>
                </c:pt>
                <c:pt idx="515">
                  <c:v>1.6000000000000001E-3</c:v>
                </c:pt>
                <c:pt idx="516">
                  <c:v>3.0000000000000001E-3</c:v>
                </c:pt>
                <c:pt idx="517">
                  <c:v>1.8E-3</c:v>
                </c:pt>
                <c:pt idx="518">
                  <c:v>1.4E-3</c:v>
                </c:pt>
                <c:pt idx="519">
                  <c:v>4.5999999999999999E-3</c:v>
                </c:pt>
                <c:pt idx="520">
                  <c:v>1.5E-3</c:v>
                </c:pt>
                <c:pt idx="521">
                  <c:v>1.6999999999999999E-3</c:v>
                </c:pt>
                <c:pt idx="522">
                  <c:v>1.6000000000000001E-3</c:v>
                </c:pt>
                <c:pt idx="523">
                  <c:v>1.5E-3</c:v>
                </c:pt>
                <c:pt idx="524">
                  <c:v>1.37E-2</c:v>
                </c:pt>
                <c:pt idx="525">
                  <c:v>3.2000000000000002E-3</c:v>
                </c:pt>
                <c:pt idx="526">
                  <c:v>1.6000000000000001E-3</c:v>
                </c:pt>
                <c:pt idx="527">
                  <c:v>1.4E-3</c:v>
                </c:pt>
                <c:pt idx="528">
                  <c:v>1.5E-3</c:v>
                </c:pt>
                <c:pt idx="529">
                  <c:v>1.4E-3</c:v>
                </c:pt>
                <c:pt idx="530">
                  <c:v>1.5E-3</c:v>
                </c:pt>
                <c:pt idx="531">
                  <c:v>1.5E-3</c:v>
                </c:pt>
                <c:pt idx="532">
                  <c:v>2.5000000000000001E-3</c:v>
                </c:pt>
                <c:pt idx="533">
                  <c:v>1.6999999999999999E-3</c:v>
                </c:pt>
                <c:pt idx="534">
                  <c:v>1.0800000000000001E-2</c:v>
                </c:pt>
                <c:pt idx="535">
                  <c:v>1.9E-3</c:v>
                </c:pt>
                <c:pt idx="536">
                  <c:v>1.5E-3</c:v>
                </c:pt>
                <c:pt idx="537">
                  <c:v>1.15E-2</c:v>
                </c:pt>
                <c:pt idx="538">
                  <c:v>1.8E-3</c:v>
                </c:pt>
                <c:pt idx="539">
                  <c:v>1.5E-3</c:v>
                </c:pt>
                <c:pt idx="540">
                  <c:v>1.5E-3</c:v>
                </c:pt>
                <c:pt idx="541">
                  <c:v>1.14E-2</c:v>
                </c:pt>
                <c:pt idx="542">
                  <c:v>3.3999999999999998E-3</c:v>
                </c:pt>
                <c:pt idx="543">
                  <c:v>2.8E-3</c:v>
                </c:pt>
                <c:pt idx="544">
                  <c:v>1.1999999999999999E-3</c:v>
                </c:pt>
                <c:pt idx="545">
                  <c:v>1.4E-3</c:v>
                </c:pt>
                <c:pt idx="546">
                  <c:v>1.2999999999999999E-3</c:v>
                </c:pt>
                <c:pt idx="547">
                  <c:v>2.0999999999999999E-3</c:v>
                </c:pt>
                <c:pt idx="548">
                  <c:v>3.8E-3</c:v>
                </c:pt>
                <c:pt idx="549">
                  <c:v>1.2999999999999999E-3</c:v>
                </c:pt>
                <c:pt idx="550">
                  <c:v>1.5E-3</c:v>
                </c:pt>
                <c:pt idx="551">
                  <c:v>1.5E-3</c:v>
                </c:pt>
                <c:pt idx="552">
                  <c:v>1.1999999999999999E-3</c:v>
                </c:pt>
                <c:pt idx="553">
                  <c:v>1.9E-3</c:v>
                </c:pt>
                <c:pt idx="554">
                  <c:v>1.1999999999999999E-3</c:v>
                </c:pt>
                <c:pt idx="555">
                  <c:v>1.5E-3</c:v>
                </c:pt>
                <c:pt idx="556">
                  <c:v>1.9E-3</c:v>
                </c:pt>
                <c:pt idx="557">
                  <c:v>1.4E-3</c:v>
                </c:pt>
                <c:pt idx="558">
                  <c:v>1.5E-3</c:v>
                </c:pt>
                <c:pt idx="559">
                  <c:v>9.7999999999999997E-3</c:v>
                </c:pt>
                <c:pt idx="560">
                  <c:v>1.9E-3</c:v>
                </c:pt>
                <c:pt idx="561">
                  <c:v>1.5E-3</c:v>
                </c:pt>
                <c:pt idx="562">
                  <c:v>2.5000000000000001E-3</c:v>
                </c:pt>
                <c:pt idx="563">
                  <c:v>1.6999999999999999E-3</c:v>
                </c:pt>
                <c:pt idx="564">
                  <c:v>1.6999999999999999E-3</c:v>
                </c:pt>
                <c:pt idx="565">
                  <c:v>9.4999999999999998E-3</c:v>
                </c:pt>
                <c:pt idx="566">
                  <c:v>4.5999999999999999E-3</c:v>
                </c:pt>
                <c:pt idx="567">
                  <c:v>1.5E-3</c:v>
                </c:pt>
                <c:pt idx="568">
                  <c:v>3.3999999999999998E-3</c:v>
                </c:pt>
                <c:pt idx="569">
                  <c:v>8.3999999999999995E-3</c:v>
                </c:pt>
                <c:pt idx="570">
                  <c:v>1.2999999999999999E-3</c:v>
                </c:pt>
                <c:pt idx="571">
                  <c:v>1.8E-3</c:v>
                </c:pt>
                <c:pt idx="572">
                  <c:v>1.2999999999999999E-3</c:v>
                </c:pt>
                <c:pt idx="573">
                  <c:v>1.1999999999999999E-3</c:v>
                </c:pt>
                <c:pt idx="574">
                  <c:v>2E-3</c:v>
                </c:pt>
                <c:pt idx="575">
                  <c:v>1.5E-3</c:v>
                </c:pt>
                <c:pt idx="576">
                  <c:v>2E-3</c:v>
                </c:pt>
                <c:pt idx="577">
                  <c:v>1.5E-3</c:v>
                </c:pt>
                <c:pt idx="578">
                  <c:v>1.6000000000000001E-3</c:v>
                </c:pt>
                <c:pt idx="579">
                  <c:v>1.2999999999999999E-3</c:v>
                </c:pt>
                <c:pt idx="580">
                  <c:v>6.6E-3</c:v>
                </c:pt>
                <c:pt idx="581">
                  <c:v>1.9E-3</c:v>
                </c:pt>
                <c:pt idx="582">
                  <c:v>1.6000000000000001E-3</c:v>
                </c:pt>
                <c:pt idx="583">
                  <c:v>1.9E-3</c:v>
                </c:pt>
                <c:pt idx="584">
                  <c:v>1.5E-3</c:v>
                </c:pt>
                <c:pt idx="585">
                  <c:v>2.7000000000000001E-3</c:v>
                </c:pt>
                <c:pt idx="586">
                  <c:v>1.6999999999999999E-3</c:v>
                </c:pt>
                <c:pt idx="587">
                  <c:v>1.4E-3</c:v>
                </c:pt>
                <c:pt idx="588">
                  <c:v>1.6000000000000001E-3</c:v>
                </c:pt>
                <c:pt idx="589">
                  <c:v>1.5E-3</c:v>
                </c:pt>
                <c:pt idx="590">
                  <c:v>1.6999999999999999E-3</c:v>
                </c:pt>
                <c:pt idx="591">
                  <c:v>1.6000000000000001E-3</c:v>
                </c:pt>
                <c:pt idx="592">
                  <c:v>1.5E-3</c:v>
                </c:pt>
                <c:pt idx="593">
                  <c:v>1.6000000000000001E-3</c:v>
                </c:pt>
                <c:pt idx="594">
                  <c:v>8.6E-3</c:v>
                </c:pt>
                <c:pt idx="595">
                  <c:v>1.5E-3</c:v>
                </c:pt>
                <c:pt idx="596">
                  <c:v>1.1999999999999999E-3</c:v>
                </c:pt>
                <c:pt idx="597">
                  <c:v>1.6000000000000001E-3</c:v>
                </c:pt>
                <c:pt idx="598">
                  <c:v>1.4E-3</c:v>
                </c:pt>
                <c:pt idx="599">
                  <c:v>2.8E-3</c:v>
                </c:pt>
                <c:pt idx="600">
                  <c:v>1.5E-3</c:v>
                </c:pt>
                <c:pt idx="601">
                  <c:v>2E-3</c:v>
                </c:pt>
                <c:pt idx="602">
                  <c:v>1.5E-3</c:v>
                </c:pt>
                <c:pt idx="603">
                  <c:v>1.1299999999999999E-2</c:v>
                </c:pt>
                <c:pt idx="604">
                  <c:v>1.6999999999999999E-3</c:v>
                </c:pt>
                <c:pt idx="605">
                  <c:v>1.5E-3</c:v>
                </c:pt>
                <c:pt idx="606">
                  <c:v>1.4E-3</c:v>
                </c:pt>
                <c:pt idx="607">
                  <c:v>1.5E-3</c:v>
                </c:pt>
                <c:pt idx="608">
                  <c:v>6.4000000000000003E-3</c:v>
                </c:pt>
                <c:pt idx="609">
                  <c:v>1.5E-3</c:v>
                </c:pt>
                <c:pt idx="610">
                  <c:v>0.01</c:v>
                </c:pt>
                <c:pt idx="611">
                  <c:v>1.5E-3</c:v>
                </c:pt>
                <c:pt idx="612">
                  <c:v>1.5E-3</c:v>
                </c:pt>
                <c:pt idx="613">
                  <c:v>1.4E-3</c:v>
                </c:pt>
                <c:pt idx="614">
                  <c:v>1.5E-3</c:v>
                </c:pt>
                <c:pt idx="615">
                  <c:v>1.17E-2</c:v>
                </c:pt>
                <c:pt idx="616">
                  <c:v>1.9E-3</c:v>
                </c:pt>
                <c:pt idx="617">
                  <c:v>1.1000000000000001E-3</c:v>
                </c:pt>
                <c:pt idx="618">
                  <c:v>1.5E-3</c:v>
                </c:pt>
                <c:pt idx="619">
                  <c:v>1.4E-3</c:v>
                </c:pt>
                <c:pt idx="620">
                  <c:v>2.5000000000000001E-3</c:v>
                </c:pt>
                <c:pt idx="621">
                  <c:v>1.5E-3</c:v>
                </c:pt>
                <c:pt idx="622">
                  <c:v>1.32E-2</c:v>
                </c:pt>
                <c:pt idx="623">
                  <c:v>1.5E-3</c:v>
                </c:pt>
                <c:pt idx="624">
                  <c:v>4.1000000000000003E-3</c:v>
                </c:pt>
                <c:pt idx="625">
                  <c:v>5.4999999999999997E-3</c:v>
                </c:pt>
                <c:pt idx="626">
                  <c:v>1.6000000000000001E-3</c:v>
                </c:pt>
                <c:pt idx="627">
                  <c:v>1.5E-3</c:v>
                </c:pt>
                <c:pt idx="628">
                  <c:v>1.1000000000000001E-3</c:v>
                </c:pt>
                <c:pt idx="629">
                  <c:v>1.1000000000000001E-3</c:v>
                </c:pt>
                <c:pt idx="630">
                  <c:v>1.1999999999999999E-3</c:v>
                </c:pt>
                <c:pt idx="631">
                  <c:v>1.1999999999999999E-3</c:v>
                </c:pt>
                <c:pt idx="632">
                  <c:v>1.29E-2</c:v>
                </c:pt>
                <c:pt idx="633">
                  <c:v>1.2999999999999999E-3</c:v>
                </c:pt>
                <c:pt idx="634">
                  <c:v>1.2500000000000001E-2</c:v>
                </c:pt>
                <c:pt idx="635">
                  <c:v>1.8E-3</c:v>
                </c:pt>
                <c:pt idx="636">
                  <c:v>1.2999999999999999E-3</c:v>
                </c:pt>
                <c:pt idx="637">
                  <c:v>1.4E-3</c:v>
                </c:pt>
                <c:pt idx="638">
                  <c:v>7.4000000000000003E-3</c:v>
                </c:pt>
                <c:pt idx="639">
                  <c:v>1.5E-3</c:v>
                </c:pt>
                <c:pt idx="640">
                  <c:v>1.5E-3</c:v>
                </c:pt>
                <c:pt idx="641">
                  <c:v>1.8E-3</c:v>
                </c:pt>
                <c:pt idx="642">
                  <c:v>1.2999999999999999E-3</c:v>
                </c:pt>
                <c:pt idx="643">
                  <c:v>1.9E-3</c:v>
                </c:pt>
                <c:pt idx="644">
                  <c:v>1.5E-3</c:v>
                </c:pt>
                <c:pt idx="645">
                  <c:v>1.6000000000000001E-3</c:v>
                </c:pt>
                <c:pt idx="646">
                  <c:v>2.3999999999999998E-3</c:v>
                </c:pt>
                <c:pt idx="647">
                  <c:v>1.6999999999999999E-3</c:v>
                </c:pt>
                <c:pt idx="648">
                  <c:v>1.2999999999999999E-3</c:v>
                </c:pt>
                <c:pt idx="649">
                  <c:v>2E-3</c:v>
                </c:pt>
                <c:pt idx="650">
                  <c:v>1.4E-2</c:v>
                </c:pt>
                <c:pt idx="651">
                  <c:v>1.6000000000000001E-3</c:v>
                </c:pt>
                <c:pt idx="652">
                  <c:v>1.5E-3</c:v>
                </c:pt>
                <c:pt idx="653">
                  <c:v>2.5999999999999999E-3</c:v>
                </c:pt>
                <c:pt idx="654">
                  <c:v>1.4E-3</c:v>
                </c:pt>
                <c:pt idx="655">
                  <c:v>2.2000000000000001E-3</c:v>
                </c:pt>
                <c:pt idx="656">
                  <c:v>1.5E-3</c:v>
                </c:pt>
                <c:pt idx="657">
                  <c:v>1.1299999999999999E-2</c:v>
                </c:pt>
                <c:pt idx="658">
                  <c:v>1.2999999999999999E-3</c:v>
                </c:pt>
                <c:pt idx="659">
                  <c:v>1.5E-3</c:v>
                </c:pt>
                <c:pt idx="660">
                  <c:v>1.8E-3</c:v>
                </c:pt>
                <c:pt idx="661">
                  <c:v>1.5E-3</c:v>
                </c:pt>
                <c:pt idx="662">
                  <c:v>2.0999999999999999E-3</c:v>
                </c:pt>
                <c:pt idx="663">
                  <c:v>1.5E-3</c:v>
                </c:pt>
                <c:pt idx="664">
                  <c:v>2.0999999999999999E-3</c:v>
                </c:pt>
                <c:pt idx="665">
                  <c:v>1.9E-3</c:v>
                </c:pt>
                <c:pt idx="666">
                  <c:v>1.1999999999999999E-3</c:v>
                </c:pt>
                <c:pt idx="667">
                  <c:v>1.3100000000000001E-2</c:v>
                </c:pt>
                <c:pt idx="668">
                  <c:v>1.4E-3</c:v>
                </c:pt>
                <c:pt idx="669">
                  <c:v>3.0000000000000001E-3</c:v>
                </c:pt>
                <c:pt idx="670">
                  <c:v>1.5E-3</c:v>
                </c:pt>
                <c:pt idx="671">
                  <c:v>1.5E-3</c:v>
                </c:pt>
                <c:pt idx="672">
                  <c:v>1.5100000000000001E-2</c:v>
                </c:pt>
                <c:pt idx="673">
                  <c:v>2.2000000000000001E-3</c:v>
                </c:pt>
                <c:pt idx="674">
                  <c:v>1.4E-3</c:v>
                </c:pt>
                <c:pt idx="675">
                  <c:v>1.4E-3</c:v>
                </c:pt>
                <c:pt idx="676">
                  <c:v>2.5999999999999999E-3</c:v>
                </c:pt>
                <c:pt idx="677">
                  <c:v>6.8900000000000003E-2</c:v>
                </c:pt>
                <c:pt idx="678">
                  <c:v>1.4E-3</c:v>
                </c:pt>
                <c:pt idx="679">
                  <c:v>1.5E-3</c:v>
                </c:pt>
                <c:pt idx="680">
                  <c:v>2.0999999999999999E-3</c:v>
                </c:pt>
                <c:pt idx="681">
                  <c:v>1.6999999999999999E-3</c:v>
                </c:pt>
                <c:pt idx="682">
                  <c:v>1.4E-3</c:v>
                </c:pt>
                <c:pt idx="683">
                  <c:v>1.5E-3</c:v>
                </c:pt>
                <c:pt idx="684">
                  <c:v>1.1999999999999999E-3</c:v>
                </c:pt>
                <c:pt idx="685">
                  <c:v>1.6000000000000001E-3</c:v>
                </c:pt>
                <c:pt idx="686">
                  <c:v>3.0000000000000001E-3</c:v>
                </c:pt>
                <c:pt idx="687">
                  <c:v>1.8E-3</c:v>
                </c:pt>
                <c:pt idx="688">
                  <c:v>2.2000000000000001E-3</c:v>
                </c:pt>
                <c:pt idx="689">
                  <c:v>7.7999999999999996E-3</c:v>
                </c:pt>
                <c:pt idx="690">
                  <c:v>1.4E-3</c:v>
                </c:pt>
                <c:pt idx="691">
                  <c:v>1.3299999999999999E-2</c:v>
                </c:pt>
                <c:pt idx="692">
                  <c:v>1.5E-3</c:v>
                </c:pt>
                <c:pt idx="693">
                  <c:v>2.2000000000000001E-3</c:v>
                </c:pt>
                <c:pt idx="694">
                  <c:v>1.4E-3</c:v>
                </c:pt>
                <c:pt idx="695">
                  <c:v>2E-3</c:v>
                </c:pt>
                <c:pt idx="696">
                  <c:v>1.6999999999999999E-3</c:v>
                </c:pt>
                <c:pt idx="697">
                  <c:v>7.4000000000000003E-3</c:v>
                </c:pt>
                <c:pt idx="698">
                  <c:v>1.2999999999999999E-3</c:v>
                </c:pt>
                <c:pt idx="699">
                  <c:v>1.9E-3</c:v>
                </c:pt>
                <c:pt idx="700">
                  <c:v>1.9E-3</c:v>
                </c:pt>
                <c:pt idx="701">
                  <c:v>1.4E-3</c:v>
                </c:pt>
                <c:pt idx="702">
                  <c:v>1.5E-3</c:v>
                </c:pt>
                <c:pt idx="703">
                  <c:v>3.0000000000000001E-3</c:v>
                </c:pt>
                <c:pt idx="704">
                  <c:v>1.8E-3</c:v>
                </c:pt>
                <c:pt idx="705">
                  <c:v>1.9E-3</c:v>
                </c:pt>
                <c:pt idx="706">
                  <c:v>1.6999999999999999E-3</c:v>
                </c:pt>
                <c:pt idx="707">
                  <c:v>1.8E-3</c:v>
                </c:pt>
                <c:pt idx="708">
                  <c:v>1.4E-3</c:v>
                </c:pt>
                <c:pt idx="709">
                  <c:v>2.0999999999999999E-3</c:v>
                </c:pt>
                <c:pt idx="710">
                  <c:v>1.6000000000000001E-3</c:v>
                </c:pt>
                <c:pt idx="711">
                  <c:v>1.2999999999999999E-3</c:v>
                </c:pt>
                <c:pt idx="712">
                  <c:v>2.0999999999999999E-3</c:v>
                </c:pt>
                <c:pt idx="713">
                  <c:v>1.6999999999999999E-3</c:v>
                </c:pt>
                <c:pt idx="714">
                  <c:v>1.6999999999999999E-3</c:v>
                </c:pt>
                <c:pt idx="715">
                  <c:v>1.4E-3</c:v>
                </c:pt>
                <c:pt idx="716">
                  <c:v>2E-3</c:v>
                </c:pt>
                <c:pt idx="717">
                  <c:v>1.6000000000000001E-3</c:v>
                </c:pt>
                <c:pt idx="718">
                  <c:v>3.0999999999999999E-3</c:v>
                </c:pt>
                <c:pt idx="719">
                  <c:v>1.6000000000000001E-3</c:v>
                </c:pt>
                <c:pt idx="720">
                  <c:v>2.2000000000000001E-3</c:v>
                </c:pt>
                <c:pt idx="721">
                  <c:v>1.5E-3</c:v>
                </c:pt>
                <c:pt idx="722">
                  <c:v>1.6999999999999999E-3</c:v>
                </c:pt>
                <c:pt idx="723">
                  <c:v>2.5000000000000001E-3</c:v>
                </c:pt>
                <c:pt idx="724">
                  <c:v>1.6000000000000001E-3</c:v>
                </c:pt>
                <c:pt idx="725">
                  <c:v>2.5999999999999999E-3</c:v>
                </c:pt>
                <c:pt idx="726">
                  <c:v>2.3E-3</c:v>
                </c:pt>
                <c:pt idx="727">
                  <c:v>1.4E-3</c:v>
                </c:pt>
                <c:pt idx="728">
                  <c:v>2.3999999999999998E-3</c:v>
                </c:pt>
                <c:pt idx="729">
                  <c:v>2.2000000000000001E-3</c:v>
                </c:pt>
                <c:pt idx="730">
                  <c:v>2.2000000000000001E-3</c:v>
                </c:pt>
                <c:pt idx="731">
                  <c:v>1.6999999999999999E-3</c:v>
                </c:pt>
                <c:pt idx="732">
                  <c:v>2E-3</c:v>
                </c:pt>
                <c:pt idx="733">
                  <c:v>1.6000000000000001E-3</c:v>
                </c:pt>
                <c:pt idx="734">
                  <c:v>2.0999999999999999E-3</c:v>
                </c:pt>
                <c:pt idx="735">
                  <c:v>1.8E-3</c:v>
                </c:pt>
                <c:pt idx="736">
                  <c:v>2.5999999999999999E-3</c:v>
                </c:pt>
                <c:pt idx="737">
                  <c:v>1.1999999999999999E-3</c:v>
                </c:pt>
                <c:pt idx="738">
                  <c:v>1.8E-3</c:v>
                </c:pt>
                <c:pt idx="739">
                  <c:v>1.6999999999999999E-3</c:v>
                </c:pt>
                <c:pt idx="740">
                  <c:v>1.6999999999999999E-3</c:v>
                </c:pt>
                <c:pt idx="741">
                  <c:v>1.3100000000000001E-2</c:v>
                </c:pt>
                <c:pt idx="742">
                  <c:v>1.4E-3</c:v>
                </c:pt>
                <c:pt idx="743">
                  <c:v>1.9E-3</c:v>
                </c:pt>
                <c:pt idx="744">
                  <c:v>2.2000000000000001E-3</c:v>
                </c:pt>
                <c:pt idx="745">
                  <c:v>2.3E-3</c:v>
                </c:pt>
                <c:pt idx="746">
                  <c:v>1.5E-3</c:v>
                </c:pt>
                <c:pt idx="747">
                  <c:v>2.7000000000000001E-3</c:v>
                </c:pt>
                <c:pt idx="748">
                  <c:v>3.5000000000000001E-3</c:v>
                </c:pt>
                <c:pt idx="749">
                  <c:v>2.5999999999999999E-3</c:v>
                </c:pt>
                <c:pt idx="750">
                  <c:v>8.0000000000000002E-3</c:v>
                </c:pt>
                <c:pt idx="751">
                  <c:v>1.5E-3</c:v>
                </c:pt>
                <c:pt idx="752">
                  <c:v>2.2000000000000001E-3</c:v>
                </c:pt>
                <c:pt idx="753">
                  <c:v>2E-3</c:v>
                </c:pt>
                <c:pt idx="754">
                  <c:v>1.5E-3</c:v>
                </c:pt>
                <c:pt idx="755">
                  <c:v>1.11E-2</c:v>
                </c:pt>
                <c:pt idx="756">
                  <c:v>1.5E-3</c:v>
                </c:pt>
                <c:pt idx="757">
                  <c:v>1.5E-3</c:v>
                </c:pt>
                <c:pt idx="758">
                  <c:v>1.5E-3</c:v>
                </c:pt>
                <c:pt idx="759">
                  <c:v>1.47E-2</c:v>
                </c:pt>
                <c:pt idx="760">
                  <c:v>1.5E-3</c:v>
                </c:pt>
                <c:pt idx="761">
                  <c:v>1.9E-3</c:v>
                </c:pt>
                <c:pt idx="762">
                  <c:v>2.2000000000000001E-3</c:v>
                </c:pt>
                <c:pt idx="763">
                  <c:v>1.8E-3</c:v>
                </c:pt>
                <c:pt idx="764">
                  <c:v>1.5E-3</c:v>
                </c:pt>
                <c:pt idx="765">
                  <c:v>1.4E-3</c:v>
                </c:pt>
                <c:pt idx="766">
                  <c:v>1.5E-3</c:v>
                </c:pt>
                <c:pt idx="767">
                  <c:v>2E-3</c:v>
                </c:pt>
                <c:pt idx="768">
                  <c:v>1.1999999999999999E-3</c:v>
                </c:pt>
                <c:pt idx="769">
                  <c:v>1.1999999999999999E-3</c:v>
                </c:pt>
                <c:pt idx="770">
                  <c:v>1.4E-3</c:v>
                </c:pt>
                <c:pt idx="771">
                  <c:v>1.1999999999999999E-3</c:v>
                </c:pt>
                <c:pt idx="772">
                  <c:v>2.2000000000000001E-3</c:v>
                </c:pt>
                <c:pt idx="773">
                  <c:v>1.4E-3</c:v>
                </c:pt>
                <c:pt idx="774">
                  <c:v>1.03E-2</c:v>
                </c:pt>
                <c:pt idx="775">
                  <c:v>3.7000000000000002E-3</c:v>
                </c:pt>
                <c:pt idx="776">
                  <c:v>1.6999999999999999E-3</c:v>
                </c:pt>
                <c:pt idx="777">
                  <c:v>1.5E-3</c:v>
                </c:pt>
                <c:pt idx="778">
                  <c:v>1.2999999999999999E-3</c:v>
                </c:pt>
                <c:pt idx="779">
                  <c:v>1.6000000000000001E-3</c:v>
                </c:pt>
                <c:pt idx="780">
                  <c:v>1.5E-3</c:v>
                </c:pt>
                <c:pt idx="781">
                  <c:v>1.4E-3</c:v>
                </c:pt>
                <c:pt idx="782">
                  <c:v>5.4000000000000003E-3</c:v>
                </c:pt>
                <c:pt idx="783">
                  <c:v>1.8E-3</c:v>
                </c:pt>
                <c:pt idx="784">
                  <c:v>2.0999999999999999E-3</c:v>
                </c:pt>
                <c:pt idx="785">
                  <c:v>6.8999999999999999E-3</c:v>
                </c:pt>
                <c:pt idx="786">
                  <c:v>1.9E-3</c:v>
                </c:pt>
                <c:pt idx="787">
                  <c:v>4.5999999999999999E-3</c:v>
                </c:pt>
                <c:pt idx="788">
                  <c:v>1.5900000000000001E-2</c:v>
                </c:pt>
                <c:pt idx="789">
                  <c:v>1.5E-3</c:v>
                </c:pt>
                <c:pt idx="790">
                  <c:v>1.5E-3</c:v>
                </c:pt>
                <c:pt idx="791">
                  <c:v>1.9E-3</c:v>
                </c:pt>
                <c:pt idx="792">
                  <c:v>2.3E-3</c:v>
                </c:pt>
                <c:pt idx="793">
                  <c:v>7.9000000000000008E-3</c:v>
                </c:pt>
                <c:pt idx="794">
                  <c:v>2.5999999999999999E-3</c:v>
                </c:pt>
                <c:pt idx="795">
                  <c:v>1.5E-3</c:v>
                </c:pt>
                <c:pt idx="796">
                  <c:v>1.6000000000000001E-3</c:v>
                </c:pt>
                <c:pt idx="797">
                  <c:v>1.5E-3</c:v>
                </c:pt>
                <c:pt idx="798">
                  <c:v>4.7999999999999996E-3</c:v>
                </c:pt>
                <c:pt idx="799">
                  <c:v>1.9E-3</c:v>
                </c:pt>
                <c:pt idx="800">
                  <c:v>1.5E-3</c:v>
                </c:pt>
                <c:pt idx="801">
                  <c:v>2.3E-3</c:v>
                </c:pt>
                <c:pt idx="802">
                  <c:v>1.5E-3</c:v>
                </c:pt>
                <c:pt idx="803">
                  <c:v>6.6E-3</c:v>
                </c:pt>
                <c:pt idx="804">
                  <c:v>1.9E-3</c:v>
                </c:pt>
                <c:pt idx="805">
                  <c:v>1.5E-3</c:v>
                </c:pt>
                <c:pt idx="806">
                  <c:v>3.5999999999999999E-3</c:v>
                </c:pt>
                <c:pt idx="807">
                  <c:v>1.6999999999999999E-3</c:v>
                </c:pt>
                <c:pt idx="808">
                  <c:v>2.8E-3</c:v>
                </c:pt>
                <c:pt idx="809">
                  <c:v>1.4E-3</c:v>
                </c:pt>
                <c:pt idx="810">
                  <c:v>1.4E-3</c:v>
                </c:pt>
                <c:pt idx="811">
                  <c:v>1.2999999999999999E-2</c:v>
                </c:pt>
                <c:pt idx="812">
                  <c:v>1.5E-3</c:v>
                </c:pt>
                <c:pt idx="813">
                  <c:v>2.0999999999999999E-3</c:v>
                </c:pt>
                <c:pt idx="814">
                  <c:v>1.2999999999999999E-3</c:v>
                </c:pt>
                <c:pt idx="815">
                  <c:v>9.1999999999999998E-3</c:v>
                </c:pt>
                <c:pt idx="816">
                  <c:v>2.3E-3</c:v>
                </c:pt>
                <c:pt idx="817">
                  <c:v>1.2999999999999999E-3</c:v>
                </c:pt>
                <c:pt idx="818">
                  <c:v>1.4E-3</c:v>
                </c:pt>
                <c:pt idx="819">
                  <c:v>2.3999999999999998E-3</c:v>
                </c:pt>
                <c:pt idx="820">
                  <c:v>1.5E-3</c:v>
                </c:pt>
                <c:pt idx="821">
                  <c:v>1.1599999999999999E-2</c:v>
                </c:pt>
                <c:pt idx="822">
                  <c:v>1.2999999999999999E-3</c:v>
                </c:pt>
                <c:pt idx="823">
                  <c:v>1.5E-3</c:v>
                </c:pt>
                <c:pt idx="824">
                  <c:v>3.8999999999999998E-3</c:v>
                </c:pt>
                <c:pt idx="825">
                  <c:v>1.5E-3</c:v>
                </c:pt>
                <c:pt idx="826">
                  <c:v>1.4E-3</c:v>
                </c:pt>
                <c:pt idx="827">
                  <c:v>1.4E-3</c:v>
                </c:pt>
                <c:pt idx="828">
                  <c:v>2E-3</c:v>
                </c:pt>
                <c:pt idx="829">
                  <c:v>1.9E-3</c:v>
                </c:pt>
                <c:pt idx="830">
                  <c:v>1.5E-3</c:v>
                </c:pt>
                <c:pt idx="831">
                  <c:v>1.5E-3</c:v>
                </c:pt>
                <c:pt idx="832">
                  <c:v>1.5E-3</c:v>
                </c:pt>
                <c:pt idx="833">
                  <c:v>1.6000000000000001E-3</c:v>
                </c:pt>
                <c:pt idx="834">
                  <c:v>1.5E-3</c:v>
                </c:pt>
                <c:pt idx="835">
                  <c:v>1.5E-3</c:v>
                </c:pt>
                <c:pt idx="836">
                  <c:v>1.5E-3</c:v>
                </c:pt>
                <c:pt idx="837">
                  <c:v>1.9E-3</c:v>
                </c:pt>
                <c:pt idx="838">
                  <c:v>1.6999999999999999E-3</c:v>
                </c:pt>
                <c:pt idx="839">
                  <c:v>1.4E-3</c:v>
                </c:pt>
                <c:pt idx="840">
                  <c:v>1.1999999999999999E-3</c:v>
                </c:pt>
                <c:pt idx="841">
                  <c:v>1.5E-3</c:v>
                </c:pt>
                <c:pt idx="842">
                  <c:v>1.38E-2</c:v>
                </c:pt>
                <c:pt idx="843">
                  <c:v>2.0999999999999999E-3</c:v>
                </c:pt>
                <c:pt idx="844">
                  <c:v>2.2000000000000001E-3</c:v>
                </c:pt>
                <c:pt idx="845">
                  <c:v>1.6999999999999999E-3</c:v>
                </c:pt>
                <c:pt idx="846">
                  <c:v>1.2699999999999999E-2</c:v>
                </c:pt>
                <c:pt idx="847">
                  <c:v>4.8999999999999998E-3</c:v>
                </c:pt>
                <c:pt idx="848">
                  <c:v>4.7000000000000002E-3</c:v>
                </c:pt>
                <c:pt idx="849">
                  <c:v>1.5E-3</c:v>
                </c:pt>
                <c:pt idx="850">
                  <c:v>2.5000000000000001E-3</c:v>
                </c:pt>
                <c:pt idx="851">
                  <c:v>1.6999999999999999E-3</c:v>
                </c:pt>
                <c:pt idx="852">
                  <c:v>1.43E-2</c:v>
                </c:pt>
                <c:pt idx="853">
                  <c:v>1.8E-3</c:v>
                </c:pt>
                <c:pt idx="854">
                  <c:v>1.6000000000000001E-3</c:v>
                </c:pt>
                <c:pt idx="855">
                  <c:v>7.7000000000000002E-3</c:v>
                </c:pt>
                <c:pt idx="856">
                  <c:v>1.9300000000000001E-2</c:v>
                </c:pt>
                <c:pt idx="857">
                  <c:v>2.0999999999999999E-3</c:v>
                </c:pt>
                <c:pt idx="858">
                  <c:v>1.9E-3</c:v>
                </c:pt>
                <c:pt idx="859">
                  <c:v>1.0999999999999999E-2</c:v>
                </c:pt>
                <c:pt idx="860">
                  <c:v>1.6000000000000001E-3</c:v>
                </c:pt>
                <c:pt idx="861">
                  <c:v>2E-3</c:v>
                </c:pt>
                <c:pt idx="862">
                  <c:v>1.6999999999999999E-3</c:v>
                </c:pt>
                <c:pt idx="863">
                  <c:v>1.1999999999999999E-3</c:v>
                </c:pt>
                <c:pt idx="864">
                  <c:v>1.5E-3</c:v>
                </c:pt>
                <c:pt idx="865">
                  <c:v>1.6000000000000001E-3</c:v>
                </c:pt>
                <c:pt idx="866">
                  <c:v>1.4E-3</c:v>
                </c:pt>
                <c:pt idx="867">
                  <c:v>2.0999999999999999E-3</c:v>
                </c:pt>
                <c:pt idx="868">
                  <c:v>1.4E-3</c:v>
                </c:pt>
                <c:pt idx="869">
                  <c:v>5.1000000000000004E-3</c:v>
                </c:pt>
                <c:pt idx="870">
                  <c:v>2.2000000000000001E-3</c:v>
                </c:pt>
                <c:pt idx="871">
                  <c:v>1.5E-3</c:v>
                </c:pt>
                <c:pt idx="872">
                  <c:v>2E-3</c:v>
                </c:pt>
                <c:pt idx="873">
                  <c:v>4.1999999999999997E-3</c:v>
                </c:pt>
                <c:pt idx="874">
                  <c:v>1.5E-3</c:v>
                </c:pt>
                <c:pt idx="875">
                  <c:v>1.8E-3</c:v>
                </c:pt>
                <c:pt idx="876">
                  <c:v>5.8999999999999999E-3</c:v>
                </c:pt>
                <c:pt idx="877">
                  <c:v>7.5399999999999995E-2</c:v>
                </c:pt>
                <c:pt idx="878">
                  <c:v>2.8E-3</c:v>
                </c:pt>
                <c:pt idx="879">
                  <c:v>2.0999999999999999E-3</c:v>
                </c:pt>
                <c:pt idx="880">
                  <c:v>1.9E-3</c:v>
                </c:pt>
                <c:pt idx="881">
                  <c:v>1.5900000000000001E-2</c:v>
                </c:pt>
                <c:pt idx="882">
                  <c:v>2.3999999999999998E-3</c:v>
                </c:pt>
                <c:pt idx="883">
                  <c:v>2.8999999999999998E-3</c:v>
                </c:pt>
                <c:pt idx="884">
                  <c:v>1.34E-2</c:v>
                </c:pt>
                <c:pt idx="885">
                  <c:v>1.6999999999999999E-3</c:v>
                </c:pt>
                <c:pt idx="886">
                  <c:v>2.3999999999999998E-3</c:v>
                </c:pt>
                <c:pt idx="887">
                  <c:v>1.8E-3</c:v>
                </c:pt>
                <c:pt idx="888">
                  <c:v>1.8E-3</c:v>
                </c:pt>
                <c:pt idx="889">
                  <c:v>1.4E-3</c:v>
                </c:pt>
                <c:pt idx="890">
                  <c:v>1.6000000000000001E-3</c:v>
                </c:pt>
                <c:pt idx="891">
                  <c:v>1.4500000000000001E-2</c:v>
                </c:pt>
                <c:pt idx="892">
                  <c:v>1.1999999999999999E-3</c:v>
                </c:pt>
                <c:pt idx="893">
                  <c:v>1.5E-3</c:v>
                </c:pt>
                <c:pt idx="894">
                  <c:v>1.4E-3</c:v>
                </c:pt>
                <c:pt idx="895">
                  <c:v>1.5E-3</c:v>
                </c:pt>
                <c:pt idx="896">
                  <c:v>1.2999999999999999E-3</c:v>
                </c:pt>
                <c:pt idx="897">
                  <c:v>1.2999999999999999E-3</c:v>
                </c:pt>
                <c:pt idx="898">
                  <c:v>2.0999999999999999E-3</c:v>
                </c:pt>
                <c:pt idx="899">
                  <c:v>1.4E-3</c:v>
                </c:pt>
                <c:pt idx="900">
                  <c:v>1.5E-3</c:v>
                </c:pt>
                <c:pt idx="901">
                  <c:v>1.1999999999999999E-3</c:v>
                </c:pt>
                <c:pt idx="902">
                  <c:v>1.47E-2</c:v>
                </c:pt>
                <c:pt idx="903">
                  <c:v>1.5E-3</c:v>
                </c:pt>
                <c:pt idx="904">
                  <c:v>1.5E-3</c:v>
                </c:pt>
                <c:pt idx="905">
                  <c:v>1.1999999999999999E-3</c:v>
                </c:pt>
                <c:pt idx="906">
                  <c:v>1.5E-3</c:v>
                </c:pt>
                <c:pt idx="907">
                  <c:v>1.1000000000000001E-3</c:v>
                </c:pt>
                <c:pt idx="908">
                  <c:v>1.1999999999999999E-3</c:v>
                </c:pt>
                <c:pt idx="909">
                  <c:v>1.1999999999999999E-3</c:v>
                </c:pt>
                <c:pt idx="910">
                  <c:v>1.4E-3</c:v>
                </c:pt>
                <c:pt idx="911">
                  <c:v>1.1999999999999999E-3</c:v>
                </c:pt>
                <c:pt idx="912">
                  <c:v>6.7000000000000002E-3</c:v>
                </c:pt>
                <c:pt idx="913">
                  <c:v>1.1999999999999999E-3</c:v>
                </c:pt>
                <c:pt idx="914">
                  <c:v>3.3E-3</c:v>
                </c:pt>
                <c:pt idx="915">
                  <c:v>1.6000000000000001E-3</c:v>
                </c:pt>
                <c:pt idx="916">
                  <c:v>1.5E-3</c:v>
                </c:pt>
                <c:pt idx="917">
                  <c:v>1.5E-3</c:v>
                </c:pt>
                <c:pt idx="918">
                  <c:v>1.6999999999999999E-3</c:v>
                </c:pt>
                <c:pt idx="919">
                  <c:v>2.5000000000000001E-3</c:v>
                </c:pt>
                <c:pt idx="920">
                  <c:v>6.0000000000000001E-3</c:v>
                </c:pt>
                <c:pt idx="921">
                  <c:v>3.3999999999999998E-3</c:v>
                </c:pt>
                <c:pt idx="922">
                  <c:v>2.3E-3</c:v>
                </c:pt>
                <c:pt idx="923">
                  <c:v>1.6000000000000001E-3</c:v>
                </c:pt>
                <c:pt idx="924">
                  <c:v>1.41E-2</c:v>
                </c:pt>
                <c:pt idx="925">
                  <c:v>2.2000000000000001E-3</c:v>
                </c:pt>
                <c:pt idx="926">
                  <c:v>1.4E-3</c:v>
                </c:pt>
                <c:pt idx="927">
                  <c:v>1.4E-3</c:v>
                </c:pt>
                <c:pt idx="928">
                  <c:v>1.4E-3</c:v>
                </c:pt>
                <c:pt idx="929">
                  <c:v>3.5999999999999999E-3</c:v>
                </c:pt>
                <c:pt idx="930">
                  <c:v>1.6999999999999999E-3</c:v>
                </c:pt>
                <c:pt idx="931">
                  <c:v>1.5E-3</c:v>
                </c:pt>
                <c:pt idx="932">
                  <c:v>9.4999999999999998E-3</c:v>
                </c:pt>
                <c:pt idx="933">
                  <c:v>4.4000000000000003E-3</c:v>
                </c:pt>
                <c:pt idx="934">
                  <c:v>1.6000000000000001E-3</c:v>
                </c:pt>
                <c:pt idx="935">
                  <c:v>1.6000000000000001E-3</c:v>
                </c:pt>
                <c:pt idx="936">
                  <c:v>4.7000000000000002E-3</c:v>
                </c:pt>
                <c:pt idx="937">
                  <c:v>1.6000000000000001E-3</c:v>
                </c:pt>
                <c:pt idx="938">
                  <c:v>1.9E-3</c:v>
                </c:pt>
                <c:pt idx="939">
                  <c:v>2E-3</c:v>
                </c:pt>
                <c:pt idx="940">
                  <c:v>1.6999999999999999E-3</c:v>
                </c:pt>
                <c:pt idx="941">
                  <c:v>1.8E-3</c:v>
                </c:pt>
                <c:pt idx="942">
                  <c:v>5.7999999999999996E-3</c:v>
                </c:pt>
                <c:pt idx="943">
                  <c:v>1.6000000000000001E-3</c:v>
                </c:pt>
                <c:pt idx="944">
                  <c:v>1.5E-3</c:v>
                </c:pt>
                <c:pt idx="945">
                  <c:v>4.3E-3</c:v>
                </c:pt>
                <c:pt idx="946">
                  <c:v>1.6999999999999999E-3</c:v>
                </c:pt>
                <c:pt idx="947">
                  <c:v>1.3599999999999999E-2</c:v>
                </c:pt>
                <c:pt idx="948">
                  <c:v>1.5E-3</c:v>
                </c:pt>
                <c:pt idx="949">
                  <c:v>1.5E-3</c:v>
                </c:pt>
                <c:pt idx="950">
                  <c:v>2E-3</c:v>
                </c:pt>
                <c:pt idx="951">
                  <c:v>1.2999999999999999E-3</c:v>
                </c:pt>
                <c:pt idx="952">
                  <c:v>1.9E-3</c:v>
                </c:pt>
                <c:pt idx="953">
                  <c:v>1.4E-3</c:v>
                </c:pt>
                <c:pt idx="954">
                  <c:v>1.2999999999999999E-3</c:v>
                </c:pt>
                <c:pt idx="955">
                  <c:v>1.4E-3</c:v>
                </c:pt>
                <c:pt idx="956">
                  <c:v>1.5E-3</c:v>
                </c:pt>
                <c:pt idx="957">
                  <c:v>3.0000000000000001E-3</c:v>
                </c:pt>
                <c:pt idx="958">
                  <c:v>1.6999999999999999E-3</c:v>
                </c:pt>
                <c:pt idx="959">
                  <c:v>5.1000000000000004E-3</c:v>
                </c:pt>
                <c:pt idx="960">
                  <c:v>1.4E-3</c:v>
                </c:pt>
                <c:pt idx="961">
                  <c:v>1.4E-3</c:v>
                </c:pt>
                <c:pt idx="962">
                  <c:v>1.9E-3</c:v>
                </c:pt>
                <c:pt idx="963">
                  <c:v>1.1999999999999999E-3</c:v>
                </c:pt>
                <c:pt idx="964">
                  <c:v>1.8E-3</c:v>
                </c:pt>
                <c:pt idx="965">
                  <c:v>1.37E-2</c:v>
                </c:pt>
                <c:pt idx="966">
                  <c:v>2.0999999999999999E-3</c:v>
                </c:pt>
                <c:pt idx="967">
                  <c:v>1.1999999999999999E-3</c:v>
                </c:pt>
                <c:pt idx="968">
                  <c:v>1.5E-3</c:v>
                </c:pt>
                <c:pt idx="969">
                  <c:v>1.35E-2</c:v>
                </c:pt>
                <c:pt idx="970">
                  <c:v>6.4000000000000003E-3</c:v>
                </c:pt>
                <c:pt idx="971">
                  <c:v>1.5E-3</c:v>
                </c:pt>
                <c:pt idx="972">
                  <c:v>1.43E-2</c:v>
                </c:pt>
                <c:pt idx="973">
                  <c:v>3.8E-3</c:v>
                </c:pt>
                <c:pt idx="974">
                  <c:v>1.5E-3</c:v>
                </c:pt>
                <c:pt idx="975">
                  <c:v>1.5E-3</c:v>
                </c:pt>
                <c:pt idx="976">
                  <c:v>1.6000000000000001E-3</c:v>
                </c:pt>
                <c:pt idx="977">
                  <c:v>1.5E-3</c:v>
                </c:pt>
                <c:pt idx="978">
                  <c:v>1.6000000000000001E-3</c:v>
                </c:pt>
                <c:pt idx="979">
                  <c:v>1.2999999999999999E-3</c:v>
                </c:pt>
                <c:pt idx="980">
                  <c:v>2.5999999999999999E-3</c:v>
                </c:pt>
                <c:pt idx="981">
                  <c:v>1.9E-3</c:v>
                </c:pt>
                <c:pt idx="982">
                  <c:v>3.7000000000000002E-3</c:v>
                </c:pt>
                <c:pt idx="983">
                  <c:v>2E-3</c:v>
                </c:pt>
                <c:pt idx="984">
                  <c:v>1.6000000000000001E-3</c:v>
                </c:pt>
                <c:pt idx="985">
                  <c:v>2E-3</c:v>
                </c:pt>
                <c:pt idx="986">
                  <c:v>1.5E-3</c:v>
                </c:pt>
                <c:pt idx="987">
                  <c:v>2.0999999999999999E-3</c:v>
                </c:pt>
                <c:pt idx="988">
                  <c:v>1.6000000000000001E-3</c:v>
                </c:pt>
                <c:pt idx="989">
                  <c:v>1.4E-2</c:v>
                </c:pt>
                <c:pt idx="990">
                  <c:v>2.3999999999999998E-3</c:v>
                </c:pt>
                <c:pt idx="991">
                  <c:v>4.4999999999999997E-3</c:v>
                </c:pt>
                <c:pt idx="992">
                  <c:v>2E-3</c:v>
                </c:pt>
                <c:pt idx="993">
                  <c:v>1.6000000000000001E-3</c:v>
                </c:pt>
                <c:pt idx="994">
                  <c:v>1.6000000000000001E-3</c:v>
                </c:pt>
                <c:pt idx="995">
                  <c:v>1.6999999999999999E-3</c:v>
                </c:pt>
                <c:pt idx="996">
                  <c:v>1.8E-3</c:v>
                </c:pt>
                <c:pt idx="997">
                  <c:v>2.5000000000000001E-3</c:v>
                </c:pt>
                <c:pt idx="998">
                  <c:v>1.9E-3</c:v>
                </c:pt>
                <c:pt idx="999">
                  <c:v>1.4E-3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E8-4198-B2CC-EF9807D60F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8071776"/>
        <c:axId val="1070806416"/>
      </c:lineChart>
      <c:catAx>
        <c:axId val="15380717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0806416"/>
        <c:crosses val="autoZero"/>
        <c:auto val="1"/>
        <c:lblAlgn val="ctr"/>
        <c:lblOffset val="100"/>
        <c:noMultiLvlLbl val="0"/>
      </c:catAx>
      <c:valAx>
        <c:axId val="1070806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RTT Time</a:t>
                </a:r>
              </a:p>
            </c:rich>
          </c:tx>
          <c:layout>
            <c:manualLayout>
              <c:xMode val="edge"/>
              <c:yMode val="edge"/>
              <c:x val="3.0486729030831687E-3"/>
              <c:y val="0.4199777940211448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807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Best Effort</a:t>
            </a:r>
          </a:p>
        </c:rich>
      </c:tx>
      <c:layout>
        <c:manualLayout>
          <c:xMode val="edge"/>
          <c:yMode val="edge"/>
          <c:x val="0.43484631490797609"/>
          <c:y val="7.67754318618042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295912651279848"/>
          <c:y val="6.953262944404677E-2"/>
          <c:w val="0.83255150013961166"/>
          <c:h val="0.81801598663803388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BE!$M$2:$M$1001</c:f>
              <c:numCache>
                <c:formatCode>General</c:formatCode>
                <c:ptCount val="1000"/>
                <c:pt idx="0">
                  <c:v>2.3E-3</c:v>
                </c:pt>
                <c:pt idx="1">
                  <c:v>2.8999999999999998E-3</c:v>
                </c:pt>
                <c:pt idx="2">
                  <c:v>2.3999999999999998E-3</c:v>
                </c:pt>
                <c:pt idx="3">
                  <c:v>4.1000000000000003E-3</c:v>
                </c:pt>
                <c:pt idx="4">
                  <c:v>3.3999999999999998E-3</c:v>
                </c:pt>
                <c:pt idx="5">
                  <c:v>8.3999999999999995E-3</c:v>
                </c:pt>
                <c:pt idx="6">
                  <c:v>2.7000000000000001E-3</c:v>
                </c:pt>
                <c:pt idx="7">
                  <c:v>8.0999999999999996E-3</c:v>
                </c:pt>
                <c:pt idx="8">
                  <c:v>2.5999999999999999E-3</c:v>
                </c:pt>
                <c:pt idx="9">
                  <c:v>6.8999999999999999E-3</c:v>
                </c:pt>
                <c:pt idx="10">
                  <c:v>2.5000000000000001E-3</c:v>
                </c:pt>
                <c:pt idx="11">
                  <c:v>2.5999999999999999E-3</c:v>
                </c:pt>
                <c:pt idx="12">
                  <c:v>2.5000000000000001E-3</c:v>
                </c:pt>
                <c:pt idx="13">
                  <c:v>2.7000000000000001E-3</c:v>
                </c:pt>
                <c:pt idx="14">
                  <c:v>2.3E-3</c:v>
                </c:pt>
                <c:pt idx="15">
                  <c:v>1.23E-2</c:v>
                </c:pt>
                <c:pt idx="16">
                  <c:v>2.0999999999999999E-3</c:v>
                </c:pt>
                <c:pt idx="17">
                  <c:v>1.4E-3</c:v>
                </c:pt>
                <c:pt idx="18">
                  <c:v>4.5999999999999999E-3</c:v>
                </c:pt>
                <c:pt idx="19">
                  <c:v>1.6999999999999999E-3</c:v>
                </c:pt>
                <c:pt idx="20">
                  <c:v>1.8E-3</c:v>
                </c:pt>
                <c:pt idx="21">
                  <c:v>1.6999999999999999E-3</c:v>
                </c:pt>
                <c:pt idx="22">
                  <c:v>1.5E-3</c:v>
                </c:pt>
                <c:pt idx="23">
                  <c:v>1.5E-3</c:v>
                </c:pt>
                <c:pt idx="24">
                  <c:v>6.7999999999999996E-3</c:v>
                </c:pt>
                <c:pt idx="25">
                  <c:v>1.5E-3</c:v>
                </c:pt>
                <c:pt idx="26">
                  <c:v>2.5000000000000001E-3</c:v>
                </c:pt>
                <c:pt idx="27">
                  <c:v>1.6000000000000001E-3</c:v>
                </c:pt>
                <c:pt idx="28">
                  <c:v>8.0999999999999996E-3</c:v>
                </c:pt>
                <c:pt idx="29">
                  <c:v>1.6999999999999999E-3</c:v>
                </c:pt>
                <c:pt idx="30">
                  <c:v>7.1999999999999998E-3</c:v>
                </c:pt>
                <c:pt idx="31">
                  <c:v>1.6999999999999999E-3</c:v>
                </c:pt>
                <c:pt idx="32">
                  <c:v>1.6000000000000001E-3</c:v>
                </c:pt>
                <c:pt idx="33">
                  <c:v>1.6999999999999999E-3</c:v>
                </c:pt>
                <c:pt idx="34">
                  <c:v>6.3E-3</c:v>
                </c:pt>
                <c:pt idx="35">
                  <c:v>1.6000000000000001E-3</c:v>
                </c:pt>
                <c:pt idx="36">
                  <c:v>1.6000000000000001E-3</c:v>
                </c:pt>
                <c:pt idx="37">
                  <c:v>7.1999999999999998E-3</c:v>
                </c:pt>
                <c:pt idx="38">
                  <c:v>1.8E-3</c:v>
                </c:pt>
                <c:pt idx="39">
                  <c:v>1.6000000000000001E-3</c:v>
                </c:pt>
                <c:pt idx="40">
                  <c:v>3.3E-3</c:v>
                </c:pt>
                <c:pt idx="41">
                  <c:v>1.2999999999999999E-3</c:v>
                </c:pt>
                <c:pt idx="42">
                  <c:v>4.7000000000000002E-3</c:v>
                </c:pt>
                <c:pt idx="43">
                  <c:v>4.0000000000000001E-3</c:v>
                </c:pt>
                <c:pt idx="44">
                  <c:v>1.6000000000000001E-3</c:v>
                </c:pt>
                <c:pt idx="45">
                  <c:v>7.0000000000000001E-3</c:v>
                </c:pt>
                <c:pt idx="46">
                  <c:v>1.5E-3</c:v>
                </c:pt>
                <c:pt idx="47">
                  <c:v>2.3E-3</c:v>
                </c:pt>
                <c:pt idx="48">
                  <c:v>1.6999999999999999E-3</c:v>
                </c:pt>
                <c:pt idx="49">
                  <c:v>7.6E-3</c:v>
                </c:pt>
                <c:pt idx="50">
                  <c:v>7.4999999999999997E-3</c:v>
                </c:pt>
                <c:pt idx="51">
                  <c:v>1.6999999999999999E-3</c:v>
                </c:pt>
                <c:pt idx="52">
                  <c:v>1.4E-3</c:v>
                </c:pt>
                <c:pt idx="53">
                  <c:v>1.4E-3</c:v>
                </c:pt>
                <c:pt idx="54">
                  <c:v>1.5E-3</c:v>
                </c:pt>
                <c:pt idx="55">
                  <c:v>7.6E-3</c:v>
                </c:pt>
                <c:pt idx="56">
                  <c:v>1.5E-3</c:v>
                </c:pt>
                <c:pt idx="57">
                  <c:v>3.8999999999999998E-3</c:v>
                </c:pt>
                <c:pt idx="58">
                  <c:v>1.2999999999999999E-3</c:v>
                </c:pt>
                <c:pt idx="59">
                  <c:v>8.9999999999999993E-3</c:v>
                </c:pt>
                <c:pt idx="60">
                  <c:v>6.4000000000000003E-3</c:v>
                </c:pt>
                <c:pt idx="61">
                  <c:v>1.8E-3</c:v>
                </c:pt>
                <c:pt idx="62">
                  <c:v>1.9E-3</c:v>
                </c:pt>
                <c:pt idx="63">
                  <c:v>2.8E-3</c:v>
                </c:pt>
                <c:pt idx="64">
                  <c:v>7.1999999999999998E-3</c:v>
                </c:pt>
                <c:pt idx="65">
                  <c:v>1.2999999999999999E-3</c:v>
                </c:pt>
                <c:pt idx="66">
                  <c:v>1.2999999999999999E-3</c:v>
                </c:pt>
                <c:pt idx="67">
                  <c:v>1.2999999999999999E-3</c:v>
                </c:pt>
                <c:pt idx="68">
                  <c:v>1.6000000000000001E-3</c:v>
                </c:pt>
                <c:pt idx="69">
                  <c:v>1.2999999999999999E-3</c:v>
                </c:pt>
                <c:pt idx="70">
                  <c:v>8.0000000000000002E-3</c:v>
                </c:pt>
                <c:pt idx="71">
                  <c:v>7.4999999999999997E-3</c:v>
                </c:pt>
                <c:pt idx="72">
                  <c:v>2.8999999999999998E-3</c:v>
                </c:pt>
                <c:pt idx="73">
                  <c:v>1.6999999999999999E-3</c:v>
                </c:pt>
                <c:pt idx="74">
                  <c:v>1.6000000000000001E-3</c:v>
                </c:pt>
                <c:pt idx="75">
                  <c:v>1.5E-3</c:v>
                </c:pt>
                <c:pt idx="76">
                  <c:v>1.4E-3</c:v>
                </c:pt>
                <c:pt idx="77">
                  <c:v>1.6000000000000001E-3</c:v>
                </c:pt>
                <c:pt idx="78">
                  <c:v>1.6000000000000001E-3</c:v>
                </c:pt>
                <c:pt idx="79">
                  <c:v>7.7000000000000002E-3</c:v>
                </c:pt>
                <c:pt idx="80">
                  <c:v>8.2000000000000007E-3</c:v>
                </c:pt>
                <c:pt idx="81">
                  <c:v>1.2999999999999999E-3</c:v>
                </c:pt>
                <c:pt idx="82">
                  <c:v>1.2999999999999999E-3</c:v>
                </c:pt>
                <c:pt idx="83">
                  <c:v>1.4E-3</c:v>
                </c:pt>
                <c:pt idx="84">
                  <c:v>1.5E-3</c:v>
                </c:pt>
                <c:pt idx="85">
                  <c:v>2.8999999999999998E-3</c:v>
                </c:pt>
                <c:pt idx="86">
                  <c:v>1.6999999999999999E-3</c:v>
                </c:pt>
                <c:pt idx="87">
                  <c:v>2.5000000000000001E-3</c:v>
                </c:pt>
                <c:pt idx="88">
                  <c:v>1.6000000000000001E-3</c:v>
                </c:pt>
                <c:pt idx="89">
                  <c:v>3.3999999999999998E-3</c:v>
                </c:pt>
                <c:pt idx="90">
                  <c:v>3.0000000000000001E-3</c:v>
                </c:pt>
                <c:pt idx="91">
                  <c:v>1.6000000000000001E-3</c:v>
                </c:pt>
                <c:pt idx="92">
                  <c:v>1.6999999999999999E-3</c:v>
                </c:pt>
                <c:pt idx="93">
                  <c:v>1.6000000000000001E-3</c:v>
                </c:pt>
                <c:pt idx="94">
                  <c:v>9.2999999999999992E-3</c:v>
                </c:pt>
                <c:pt idx="95">
                  <c:v>1.5E-3</c:v>
                </c:pt>
                <c:pt idx="96">
                  <c:v>1.4E-3</c:v>
                </c:pt>
                <c:pt idx="97">
                  <c:v>5.4000000000000003E-3</c:v>
                </c:pt>
                <c:pt idx="98">
                  <c:v>7.7000000000000002E-3</c:v>
                </c:pt>
                <c:pt idx="99">
                  <c:v>2.2000000000000001E-3</c:v>
                </c:pt>
                <c:pt idx="100">
                  <c:v>1.5E-3</c:v>
                </c:pt>
                <c:pt idx="101">
                  <c:v>1.2999999999999999E-3</c:v>
                </c:pt>
                <c:pt idx="102">
                  <c:v>1.5E-3</c:v>
                </c:pt>
                <c:pt idx="103">
                  <c:v>6.4000000000000003E-3</c:v>
                </c:pt>
                <c:pt idx="104">
                  <c:v>1.2999999999999999E-3</c:v>
                </c:pt>
                <c:pt idx="105">
                  <c:v>0.01</c:v>
                </c:pt>
                <c:pt idx="106">
                  <c:v>3.7000000000000002E-3</c:v>
                </c:pt>
                <c:pt idx="107">
                  <c:v>3.2000000000000002E-3</c:v>
                </c:pt>
                <c:pt idx="108">
                  <c:v>1.8E-3</c:v>
                </c:pt>
                <c:pt idx="109">
                  <c:v>1.0699999999999999E-2</c:v>
                </c:pt>
                <c:pt idx="110">
                  <c:v>1.5E-3</c:v>
                </c:pt>
                <c:pt idx="111">
                  <c:v>2.3999999999999998E-3</c:v>
                </c:pt>
                <c:pt idx="112">
                  <c:v>2.2499999999999999E-2</c:v>
                </c:pt>
                <c:pt idx="113">
                  <c:v>1.5E-3</c:v>
                </c:pt>
                <c:pt idx="114">
                  <c:v>2.8E-3</c:v>
                </c:pt>
                <c:pt idx="115">
                  <c:v>2.0999999999999999E-3</c:v>
                </c:pt>
                <c:pt idx="116">
                  <c:v>1.8E-3</c:v>
                </c:pt>
                <c:pt idx="117">
                  <c:v>1.5E-3</c:v>
                </c:pt>
                <c:pt idx="118">
                  <c:v>8.3999999999999995E-3</c:v>
                </c:pt>
                <c:pt idx="119">
                  <c:v>8.0999999999999996E-3</c:v>
                </c:pt>
                <c:pt idx="120">
                  <c:v>1.1999999999999999E-3</c:v>
                </c:pt>
                <c:pt idx="121">
                  <c:v>1.1999999999999999E-3</c:v>
                </c:pt>
                <c:pt idx="122">
                  <c:v>1.2999999999999999E-3</c:v>
                </c:pt>
                <c:pt idx="123">
                  <c:v>1.2999999999999999E-3</c:v>
                </c:pt>
                <c:pt idx="124">
                  <c:v>2.0999999999999999E-3</c:v>
                </c:pt>
                <c:pt idx="125">
                  <c:v>4.3E-3</c:v>
                </c:pt>
                <c:pt idx="126">
                  <c:v>2.3E-3</c:v>
                </c:pt>
                <c:pt idx="127">
                  <c:v>4.8999999999999998E-3</c:v>
                </c:pt>
                <c:pt idx="128">
                  <c:v>1.8E-3</c:v>
                </c:pt>
                <c:pt idx="129">
                  <c:v>1.4E-3</c:v>
                </c:pt>
                <c:pt idx="130">
                  <c:v>1.4E-3</c:v>
                </c:pt>
                <c:pt idx="131">
                  <c:v>1.5E-3</c:v>
                </c:pt>
                <c:pt idx="132">
                  <c:v>3.0000000000000001E-3</c:v>
                </c:pt>
                <c:pt idx="133">
                  <c:v>3.5000000000000001E-3</c:v>
                </c:pt>
                <c:pt idx="134">
                  <c:v>1.4E-3</c:v>
                </c:pt>
                <c:pt idx="135">
                  <c:v>8.9999999999999993E-3</c:v>
                </c:pt>
                <c:pt idx="136">
                  <c:v>2.8999999999999998E-3</c:v>
                </c:pt>
                <c:pt idx="137">
                  <c:v>2.3E-3</c:v>
                </c:pt>
                <c:pt idx="138">
                  <c:v>1.5E-3</c:v>
                </c:pt>
                <c:pt idx="139">
                  <c:v>3.2000000000000002E-3</c:v>
                </c:pt>
                <c:pt idx="140">
                  <c:v>3.49E-2</c:v>
                </c:pt>
                <c:pt idx="141">
                  <c:v>2.8999999999999998E-3</c:v>
                </c:pt>
                <c:pt idx="142">
                  <c:v>1.4E-3</c:v>
                </c:pt>
                <c:pt idx="143">
                  <c:v>2.7000000000000001E-3</c:v>
                </c:pt>
                <c:pt idx="144">
                  <c:v>1.5E-3</c:v>
                </c:pt>
                <c:pt idx="145">
                  <c:v>3.7699999999999997E-2</c:v>
                </c:pt>
                <c:pt idx="146">
                  <c:v>1.4E-3</c:v>
                </c:pt>
                <c:pt idx="147">
                  <c:v>3.5999999999999999E-3</c:v>
                </c:pt>
                <c:pt idx="148">
                  <c:v>1.5E-3</c:v>
                </c:pt>
                <c:pt idx="149">
                  <c:v>1.6999999999999999E-3</c:v>
                </c:pt>
                <c:pt idx="150">
                  <c:v>1.5E-3</c:v>
                </c:pt>
                <c:pt idx="151">
                  <c:v>6.3E-3</c:v>
                </c:pt>
                <c:pt idx="152">
                  <c:v>2.5000000000000001E-3</c:v>
                </c:pt>
                <c:pt idx="153">
                  <c:v>5.8999999999999999E-3</c:v>
                </c:pt>
                <c:pt idx="154">
                  <c:v>1.2999999999999999E-3</c:v>
                </c:pt>
                <c:pt idx="155">
                  <c:v>1.4E-3</c:v>
                </c:pt>
                <c:pt idx="156">
                  <c:v>1.4E-3</c:v>
                </c:pt>
                <c:pt idx="157">
                  <c:v>1.2999999999999999E-3</c:v>
                </c:pt>
                <c:pt idx="158">
                  <c:v>1.5E-3</c:v>
                </c:pt>
                <c:pt idx="159">
                  <c:v>5.5999999999999999E-3</c:v>
                </c:pt>
                <c:pt idx="160">
                  <c:v>1.4E-3</c:v>
                </c:pt>
                <c:pt idx="161">
                  <c:v>2.2000000000000001E-3</c:v>
                </c:pt>
                <c:pt idx="162">
                  <c:v>7.6E-3</c:v>
                </c:pt>
                <c:pt idx="163">
                  <c:v>2.3999999999999998E-3</c:v>
                </c:pt>
                <c:pt idx="164">
                  <c:v>1.5E-3</c:v>
                </c:pt>
                <c:pt idx="165">
                  <c:v>2.8E-3</c:v>
                </c:pt>
                <c:pt idx="166">
                  <c:v>1.0800000000000001E-2</c:v>
                </c:pt>
                <c:pt idx="167">
                  <c:v>1.8E-3</c:v>
                </c:pt>
                <c:pt idx="168">
                  <c:v>1.6000000000000001E-3</c:v>
                </c:pt>
                <c:pt idx="169">
                  <c:v>1.6000000000000001E-3</c:v>
                </c:pt>
                <c:pt idx="170">
                  <c:v>1.6000000000000001E-3</c:v>
                </c:pt>
                <c:pt idx="171">
                  <c:v>1.5E-3</c:v>
                </c:pt>
                <c:pt idx="172">
                  <c:v>1.6000000000000001E-3</c:v>
                </c:pt>
                <c:pt idx="173">
                  <c:v>1.6000000000000001E-3</c:v>
                </c:pt>
                <c:pt idx="174">
                  <c:v>1.6999999999999999E-3</c:v>
                </c:pt>
                <c:pt idx="175">
                  <c:v>5.4000000000000003E-3</c:v>
                </c:pt>
                <c:pt idx="176">
                  <c:v>1.8E-3</c:v>
                </c:pt>
                <c:pt idx="177">
                  <c:v>3.8999999999999998E-3</c:v>
                </c:pt>
                <c:pt idx="178">
                  <c:v>1.9E-3</c:v>
                </c:pt>
                <c:pt idx="179">
                  <c:v>1.2999999999999999E-3</c:v>
                </c:pt>
                <c:pt idx="180">
                  <c:v>2.3999999999999998E-3</c:v>
                </c:pt>
                <c:pt idx="181">
                  <c:v>7.3000000000000001E-3</c:v>
                </c:pt>
                <c:pt idx="182">
                  <c:v>1.6000000000000001E-3</c:v>
                </c:pt>
                <c:pt idx="183">
                  <c:v>1.6000000000000001E-3</c:v>
                </c:pt>
                <c:pt idx="184">
                  <c:v>1.8E-3</c:v>
                </c:pt>
                <c:pt idx="185">
                  <c:v>6.7999999999999996E-3</c:v>
                </c:pt>
                <c:pt idx="186">
                  <c:v>2.8999999999999998E-3</c:v>
                </c:pt>
                <c:pt idx="187">
                  <c:v>1.4E-3</c:v>
                </c:pt>
                <c:pt idx="188">
                  <c:v>2.8E-3</c:v>
                </c:pt>
                <c:pt idx="189">
                  <c:v>1.4E-3</c:v>
                </c:pt>
                <c:pt idx="190">
                  <c:v>1.4E-3</c:v>
                </c:pt>
                <c:pt idx="191">
                  <c:v>2.7000000000000001E-3</c:v>
                </c:pt>
                <c:pt idx="192">
                  <c:v>2.5000000000000001E-3</c:v>
                </c:pt>
                <c:pt idx="193">
                  <c:v>1.4E-3</c:v>
                </c:pt>
                <c:pt idx="194">
                  <c:v>3.5999999999999999E-3</c:v>
                </c:pt>
                <c:pt idx="195">
                  <c:v>8.3000000000000001E-3</c:v>
                </c:pt>
                <c:pt idx="196">
                  <c:v>2E-3</c:v>
                </c:pt>
                <c:pt idx="197">
                  <c:v>4.8999999999999998E-3</c:v>
                </c:pt>
                <c:pt idx="198">
                  <c:v>7.4999999999999997E-3</c:v>
                </c:pt>
                <c:pt idx="199">
                  <c:v>8.3999999999999995E-3</c:v>
                </c:pt>
                <c:pt idx="200">
                  <c:v>1.2999999999999999E-3</c:v>
                </c:pt>
                <c:pt idx="201">
                  <c:v>5.8999999999999999E-3</c:v>
                </c:pt>
                <c:pt idx="202">
                  <c:v>8.3000000000000001E-3</c:v>
                </c:pt>
                <c:pt idx="203">
                  <c:v>1.5E-3</c:v>
                </c:pt>
                <c:pt idx="204">
                  <c:v>1.6000000000000001E-3</c:v>
                </c:pt>
                <c:pt idx="205">
                  <c:v>1.5E-3</c:v>
                </c:pt>
                <c:pt idx="206">
                  <c:v>3.5400000000000001E-2</c:v>
                </c:pt>
                <c:pt idx="207">
                  <c:v>4.7999999999999996E-3</c:v>
                </c:pt>
                <c:pt idx="208">
                  <c:v>1.03E-2</c:v>
                </c:pt>
                <c:pt idx="209">
                  <c:v>1.8E-3</c:v>
                </c:pt>
                <c:pt idx="210">
                  <c:v>1.6000000000000001E-3</c:v>
                </c:pt>
                <c:pt idx="211">
                  <c:v>1.4E-3</c:v>
                </c:pt>
                <c:pt idx="212">
                  <c:v>1.5E-3</c:v>
                </c:pt>
                <c:pt idx="213">
                  <c:v>1.5E-3</c:v>
                </c:pt>
                <c:pt idx="214">
                  <c:v>7.6E-3</c:v>
                </c:pt>
                <c:pt idx="215">
                  <c:v>1.6000000000000001E-3</c:v>
                </c:pt>
                <c:pt idx="216">
                  <c:v>1.4E-3</c:v>
                </c:pt>
                <c:pt idx="217">
                  <c:v>6.1000000000000004E-3</c:v>
                </c:pt>
                <c:pt idx="218">
                  <c:v>1.8E-3</c:v>
                </c:pt>
                <c:pt idx="219">
                  <c:v>7.9000000000000008E-3</c:v>
                </c:pt>
                <c:pt idx="220">
                  <c:v>1.6000000000000001E-3</c:v>
                </c:pt>
                <c:pt idx="221">
                  <c:v>1.5E-3</c:v>
                </c:pt>
                <c:pt idx="222">
                  <c:v>1.5E-3</c:v>
                </c:pt>
                <c:pt idx="223">
                  <c:v>3.7000000000000002E-3</c:v>
                </c:pt>
                <c:pt idx="224">
                  <c:v>2.2000000000000001E-3</c:v>
                </c:pt>
                <c:pt idx="225">
                  <c:v>2.0999999999999999E-3</c:v>
                </c:pt>
                <c:pt idx="226">
                  <c:v>2.0999999999999999E-3</c:v>
                </c:pt>
                <c:pt idx="227">
                  <c:v>2.0999999999999999E-3</c:v>
                </c:pt>
                <c:pt idx="228">
                  <c:v>1.4E-3</c:v>
                </c:pt>
                <c:pt idx="229">
                  <c:v>1.6000000000000001E-3</c:v>
                </c:pt>
                <c:pt idx="230">
                  <c:v>7.0000000000000001E-3</c:v>
                </c:pt>
                <c:pt idx="231">
                  <c:v>3.5000000000000001E-3</c:v>
                </c:pt>
                <c:pt idx="232">
                  <c:v>1.5E-3</c:v>
                </c:pt>
                <c:pt idx="233">
                  <c:v>1.1999999999999999E-3</c:v>
                </c:pt>
                <c:pt idx="234">
                  <c:v>1.4E-3</c:v>
                </c:pt>
                <c:pt idx="235">
                  <c:v>6.0000000000000001E-3</c:v>
                </c:pt>
                <c:pt idx="236">
                  <c:v>1.5E-3</c:v>
                </c:pt>
                <c:pt idx="237">
                  <c:v>1.4E-3</c:v>
                </c:pt>
                <c:pt idx="238">
                  <c:v>1.5E-3</c:v>
                </c:pt>
                <c:pt idx="239">
                  <c:v>1.6000000000000001E-3</c:v>
                </c:pt>
                <c:pt idx="240">
                  <c:v>1.5E-3</c:v>
                </c:pt>
                <c:pt idx="241">
                  <c:v>7.4000000000000003E-3</c:v>
                </c:pt>
                <c:pt idx="242">
                  <c:v>1.2999999999999999E-3</c:v>
                </c:pt>
                <c:pt idx="243">
                  <c:v>1.6000000000000001E-3</c:v>
                </c:pt>
                <c:pt idx="244">
                  <c:v>1.8E-3</c:v>
                </c:pt>
                <c:pt idx="245">
                  <c:v>2.3999999999999998E-3</c:v>
                </c:pt>
                <c:pt idx="246">
                  <c:v>1.5E-3</c:v>
                </c:pt>
                <c:pt idx="247">
                  <c:v>1.61E-2</c:v>
                </c:pt>
                <c:pt idx="248">
                  <c:v>2E-3</c:v>
                </c:pt>
                <c:pt idx="249">
                  <c:v>1.9E-3</c:v>
                </c:pt>
                <c:pt idx="250">
                  <c:v>4.8999999999999998E-3</c:v>
                </c:pt>
                <c:pt idx="251">
                  <c:v>1.6999999999999999E-3</c:v>
                </c:pt>
                <c:pt idx="252">
                  <c:v>1.6000000000000001E-3</c:v>
                </c:pt>
                <c:pt idx="253">
                  <c:v>1.2999999999999999E-3</c:v>
                </c:pt>
                <c:pt idx="254">
                  <c:v>4.4999999999999997E-3</c:v>
                </c:pt>
                <c:pt idx="255">
                  <c:v>1.6000000000000001E-3</c:v>
                </c:pt>
                <c:pt idx="256">
                  <c:v>2.3E-3</c:v>
                </c:pt>
                <c:pt idx="257">
                  <c:v>3.3E-3</c:v>
                </c:pt>
                <c:pt idx="258">
                  <c:v>1.6000000000000001E-3</c:v>
                </c:pt>
                <c:pt idx="259">
                  <c:v>2.3999999999999998E-3</c:v>
                </c:pt>
                <c:pt idx="260">
                  <c:v>1.6999999999999999E-3</c:v>
                </c:pt>
                <c:pt idx="261">
                  <c:v>1.2999999999999999E-3</c:v>
                </c:pt>
                <c:pt idx="262">
                  <c:v>6.4000000000000003E-3</c:v>
                </c:pt>
                <c:pt idx="263">
                  <c:v>5.1000000000000004E-3</c:v>
                </c:pt>
                <c:pt idx="264">
                  <c:v>1.06E-2</c:v>
                </c:pt>
                <c:pt idx="265">
                  <c:v>7.9000000000000008E-3</c:v>
                </c:pt>
                <c:pt idx="266">
                  <c:v>5.3E-3</c:v>
                </c:pt>
                <c:pt idx="267">
                  <c:v>1.5E-3</c:v>
                </c:pt>
                <c:pt idx="268">
                  <c:v>1.4E-3</c:v>
                </c:pt>
                <c:pt idx="269">
                  <c:v>1.4E-3</c:v>
                </c:pt>
                <c:pt idx="270">
                  <c:v>0.01</c:v>
                </c:pt>
                <c:pt idx="271">
                  <c:v>1.5E-3</c:v>
                </c:pt>
                <c:pt idx="272">
                  <c:v>1.6000000000000001E-3</c:v>
                </c:pt>
                <c:pt idx="273">
                  <c:v>3.9100000000000003E-2</c:v>
                </c:pt>
                <c:pt idx="274">
                  <c:v>1.4E-3</c:v>
                </c:pt>
                <c:pt idx="275">
                  <c:v>1.4E-3</c:v>
                </c:pt>
                <c:pt idx="276">
                  <c:v>1.15E-2</c:v>
                </c:pt>
                <c:pt idx="277">
                  <c:v>1.4E-3</c:v>
                </c:pt>
                <c:pt idx="278">
                  <c:v>3.3E-3</c:v>
                </c:pt>
                <c:pt idx="279">
                  <c:v>2.5000000000000001E-3</c:v>
                </c:pt>
                <c:pt idx="280">
                  <c:v>3.2000000000000002E-3</c:v>
                </c:pt>
                <c:pt idx="281">
                  <c:v>5.1999999999999998E-3</c:v>
                </c:pt>
                <c:pt idx="282">
                  <c:v>3.0999999999999999E-3</c:v>
                </c:pt>
                <c:pt idx="283">
                  <c:v>1.2999999999999999E-3</c:v>
                </c:pt>
                <c:pt idx="284">
                  <c:v>8.5000000000000006E-3</c:v>
                </c:pt>
                <c:pt idx="285">
                  <c:v>6.3E-3</c:v>
                </c:pt>
                <c:pt idx="286">
                  <c:v>8.5000000000000006E-3</c:v>
                </c:pt>
                <c:pt idx="287">
                  <c:v>1.6999999999999999E-3</c:v>
                </c:pt>
                <c:pt idx="288">
                  <c:v>1.09E-2</c:v>
                </c:pt>
                <c:pt idx="289">
                  <c:v>2.2000000000000001E-3</c:v>
                </c:pt>
                <c:pt idx="290">
                  <c:v>3.5000000000000001E-3</c:v>
                </c:pt>
                <c:pt idx="291">
                  <c:v>1.4E-3</c:v>
                </c:pt>
                <c:pt idx="292">
                  <c:v>1.2999999999999999E-3</c:v>
                </c:pt>
                <c:pt idx="293">
                  <c:v>5.8999999999999999E-3</c:v>
                </c:pt>
                <c:pt idx="294">
                  <c:v>2.5000000000000001E-3</c:v>
                </c:pt>
                <c:pt idx="295">
                  <c:v>1.8E-3</c:v>
                </c:pt>
                <c:pt idx="296">
                  <c:v>4.1000000000000003E-3</c:v>
                </c:pt>
                <c:pt idx="297">
                  <c:v>7.4000000000000003E-3</c:v>
                </c:pt>
                <c:pt idx="298">
                  <c:v>7.1999999999999998E-3</c:v>
                </c:pt>
                <c:pt idx="299">
                  <c:v>1.4E-3</c:v>
                </c:pt>
                <c:pt idx="300">
                  <c:v>7.7000000000000002E-3</c:v>
                </c:pt>
                <c:pt idx="301">
                  <c:v>1.8E-3</c:v>
                </c:pt>
                <c:pt idx="302">
                  <c:v>6.7999999999999996E-3</c:v>
                </c:pt>
                <c:pt idx="303">
                  <c:v>1.6000000000000001E-3</c:v>
                </c:pt>
                <c:pt idx="304">
                  <c:v>9.9000000000000008E-3</c:v>
                </c:pt>
                <c:pt idx="305">
                  <c:v>2.0999999999999999E-3</c:v>
                </c:pt>
                <c:pt idx="306">
                  <c:v>1.5E-3</c:v>
                </c:pt>
                <c:pt idx="307">
                  <c:v>1.4E-3</c:v>
                </c:pt>
                <c:pt idx="308">
                  <c:v>1.4E-3</c:v>
                </c:pt>
                <c:pt idx="309">
                  <c:v>1.4E-3</c:v>
                </c:pt>
                <c:pt idx="310">
                  <c:v>2.2000000000000001E-3</c:v>
                </c:pt>
                <c:pt idx="311">
                  <c:v>1.6000000000000001E-3</c:v>
                </c:pt>
                <c:pt idx="312">
                  <c:v>3.7000000000000002E-3</c:v>
                </c:pt>
                <c:pt idx="313">
                  <c:v>6.7000000000000002E-3</c:v>
                </c:pt>
                <c:pt idx="314">
                  <c:v>2.5000000000000001E-3</c:v>
                </c:pt>
                <c:pt idx="315">
                  <c:v>1.6000000000000001E-3</c:v>
                </c:pt>
                <c:pt idx="316">
                  <c:v>1.7500000000000002E-2</c:v>
                </c:pt>
                <c:pt idx="317">
                  <c:v>1.4E-3</c:v>
                </c:pt>
                <c:pt idx="318">
                  <c:v>1.2999999999999999E-3</c:v>
                </c:pt>
                <c:pt idx="319">
                  <c:v>2.1000000000000001E-2</c:v>
                </c:pt>
                <c:pt idx="320">
                  <c:v>1.4E-3</c:v>
                </c:pt>
                <c:pt idx="321">
                  <c:v>1.8E-3</c:v>
                </c:pt>
                <c:pt idx="322">
                  <c:v>1.5E-3</c:v>
                </c:pt>
                <c:pt idx="323">
                  <c:v>4.0000000000000001E-3</c:v>
                </c:pt>
                <c:pt idx="324">
                  <c:v>1.4E-3</c:v>
                </c:pt>
                <c:pt idx="325">
                  <c:v>2.2000000000000001E-3</c:v>
                </c:pt>
                <c:pt idx="326">
                  <c:v>1.9E-3</c:v>
                </c:pt>
                <c:pt idx="327">
                  <c:v>1.6999999999999999E-3</c:v>
                </c:pt>
                <c:pt idx="328">
                  <c:v>5.1999999999999998E-3</c:v>
                </c:pt>
                <c:pt idx="329">
                  <c:v>1.6999999999999999E-3</c:v>
                </c:pt>
                <c:pt idx="330">
                  <c:v>2.3E-3</c:v>
                </c:pt>
                <c:pt idx="331">
                  <c:v>2.2000000000000001E-3</c:v>
                </c:pt>
                <c:pt idx="332">
                  <c:v>2.2000000000000001E-3</c:v>
                </c:pt>
                <c:pt idx="333">
                  <c:v>1.9E-3</c:v>
                </c:pt>
                <c:pt idx="334">
                  <c:v>1.0699999999999999E-2</c:v>
                </c:pt>
                <c:pt idx="335">
                  <c:v>1.5E-3</c:v>
                </c:pt>
                <c:pt idx="336">
                  <c:v>4.4000000000000003E-3</c:v>
                </c:pt>
                <c:pt idx="337">
                  <c:v>1.2999999999999999E-3</c:v>
                </c:pt>
                <c:pt idx="338">
                  <c:v>3.8E-3</c:v>
                </c:pt>
                <c:pt idx="339">
                  <c:v>1.4E-3</c:v>
                </c:pt>
                <c:pt idx="340">
                  <c:v>2.3E-3</c:v>
                </c:pt>
                <c:pt idx="341">
                  <c:v>1.8E-3</c:v>
                </c:pt>
                <c:pt idx="342">
                  <c:v>1.6000000000000001E-3</c:v>
                </c:pt>
                <c:pt idx="343">
                  <c:v>2.5999999999999999E-3</c:v>
                </c:pt>
                <c:pt idx="344">
                  <c:v>1.6999999999999999E-3</c:v>
                </c:pt>
                <c:pt idx="345">
                  <c:v>1.8E-3</c:v>
                </c:pt>
                <c:pt idx="346">
                  <c:v>1.5E-3</c:v>
                </c:pt>
                <c:pt idx="347">
                  <c:v>1.4E-3</c:v>
                </c:pt>
                <c:pt idx="348">
                  <c:v>2.2000000000000001E-3</c:v>
                </c:pt>
                <c:pt idx="349">
                  <c:v>7.7000000000000002E-3</c:v>
                </c:pt>
                <c:pt idx="350">
                  <c:v>2.0999999999999999E-3</c:v>
                </c:pt>
                <c:pt idx="351">
                  <c:v>3.5999999999999999E-3</c:v>
                </c:pt>
                <c:pt idx="352">
                  <c:v>1.2999999999999999E-3</c:v>
                </c:pt>
                <c:pt idx="353">
                  <c:v>1.5E-3</c:v>
                </c:pt>
                <c:pt idx="354">
                  <c:v>1.5E-3</c:v>
                </c:pt>
                <c:pt idx="355">
                  <c:v>1.6000000000000001E-3</c:v>
                </c:pt>
                <c:pt idx="356">
                  <c:v>2.23E-2</c:v>
                </c:pt>
                <c:pt idx="357">
                  <c:v>1.6999999999999999E-3</c:v>
                </c:pt>
                <c:pt idx="358">
                  <c:v>1.6999999999999999E-3</c:v>
                </c:pt>
                <c:pt idx="359">
                  <c:v>1.4E-3</c:v>
                </c:pt>
                <c:pt idx="360">
                  <c:v>7.0000000000000001E-3</c:v>
                </c:pt>
                <c:pt idx="361">
                  <c:v>1.2999999999999999E-3</c:v>
                </c:pt>
                <c:pt idx="362">
                  <c:v>2.1600000000000001E-2</c:v>
                </c:pt>
                <c:pt idx="363">
                  <c:v>7.6E-3</c:v>
                </c:pt>
                <c:pt idx="364">
                  <c:v>1.2999999999999999E-3</c:v>
                </c:pt>
                <c:pt idx="365">
                  <c:v>1.5E-3</c:v>
                </c:pt>
                <c:pt idx="366">
                  <c:v>1.6999999999999999E-3</c:v>
                </c:pt>
                <c:pt idx="367">
                  <c:v>4.3E-3</c:v>
                </c:pt>
                <c:pt idx="368">
                  <c:v>1.5E-3</c:v>
                </c:pt>
                <c:pt idx="369">
                  <c:v>1.9199999999999998E-2</c:v>
                </c:pt>
                <c:pt idx="370">
                  <c:v>1.5E-3</c:v>
                </c:pt>
                <c:pt idx="371">
                  <c:v>1.9E-3</c:v>
                </c:pt>
                <c:pt idx="372">
                  <c:v>1.47E-2</c:v>
                </c:pt>
                <c:pt idx="373">
                  <c:v>1.6000000000000001E-3</c:v>
                </c:pt>
                <c:pt idx="374">
                  <c:v>1.6000000000000001E-3</c:v>
                </c:pt>
                <c:pt idx="375">
                  <c:v>1.6000000000000001E-3</c:v>
                </c:pt>
                <c:pt idx="376">
                  <c:v>1.2999999999999999E-3</c:v>
                </c:pt>
                <c:pt idx="377">
                  <c:v>2.2000000000000001E-3</c:v>
                </c:pt>
                <c:pt idx="378">
                  <c:v>2E-3</c:v>
                </c:pt>
                <c:pt idx="379">
                  <c:v>1.2999999999999999E-3</c:v>
                </c:pt>
                <c:pt idx="380">
                  <c:v>1.24E-2</c:v>
                </c:pt>
                <c:pt idx="381">
                  <c:v>1.6000000000000001E-3</c:v>
                </c:pt>
                <c:pt idx="382">
                  <c:v>3.8999999999999998E-3</c:v>
                </c:pt>
                <c:pt idx="383">
                  <c:v>1.6000000000000001E-3</c:v>
                </c:pt>
                <c:pt idx="384">
                  <c:v>6.6E-3</c:v>
                </c:pt>
                <c:pt idx="385">
                  <c:v>1.5100000000000001E-2</c:v>
                </c:pt>
                <c:pt idx="386">
                  <c:v>2.3999999999999998E-3</c:v>
                </c:pt>
                <c:pt idx="387">
                  <c:v>8.5000000000000006E-3</c:v>
                </c:pt>
                <c:pt idx="388">
                  <c:v>3.2000000000000002E-3</c:v>
                </c:pt>
                <c:pt idx="389">
                  <c:v>9.1999999999999998E-3</c:v>
                </c:pt>
                <c:pt idx="390">
                  <c:v>1.9E-3</c:v>
                </c:pt>
                <c:pt idx="391">
                  <c:v>1.1999999999999999E-3</c:v>
                </c:pt>
                <c:pt idx="392">
                  <c:v>2E-3</c:v>
                </c:pt>
                <c:pt idx="393">
                  <c:v>7.4999999999999997E-3</c:v>
                </c:pt>
                <c:pt idx="394">
                  <c:v>7.1000000000000004E-3</c:v>
                </c:pt>
                <c:pt idx="395">
                  <c:v>1.4E-3</c:v>
                </c:pt>
                <c:pt idx="396">
                  <c:v>1.3899999999999999E-2</c:v>
                </c:pt>
                <c:pt idx="397">
                  <c:v>2.5999999999999999E-3</c:v>
                </c:pt>
                <c:pt idx="398">
                  <c:v>1.4E-3</c:v>
                </c:pt>
                <c:pt idx="399">
                  <c:v>1.2999999999999999E-3</c:v>
                </c:pt>
                <c:pt idx="400">
                  <c:v>2.24E-2</c:v>
                </c:pt>
                <c:pt idx="401">
                  <c:v>1.4E-3</c:v>
                </c:pt>
                <c:pt idx="402">
                  <c:v>1.6000000000000001E-3</c:v>
                </c:pt>
                <c:pt idx="403">
                  <c:v>8.9999999999999993E-3</c:v>
                </c:pt>
                <c:pt idx="404">
                  <c:v>1.2999999999999999E-3</c:v>
                </c:pt>
                <c:pt idx="405">
                  <c:v>7.0000000000000001E-3</c:v>
                </c:pt>
                <c:pt idx="406">
                  <c:v>3.3999999999999998E-3</c:v>
                </c:pt>
                <c:pt idx="407">
                  <c:v>6.1000000000000004E-3</c:v>
                </c:pt>
                <c:pt idx="408">
                  <c:v>1.5E-3</c:v>
                </c:pt>
                <c:pt idx="409">
                  <c:v>1.5E-3</c:v>
                </c:pt>
                <c:pt idx="410">
                  <c:v>3.2000000000000002E-3</c:v>
                </c:pt>
                <c:pt idx="411">
                  <c:v>1.8E-3</c:v>
                </c:pt>
                <c:pt idx="412">
                  <c:v>1.6000000000000001E-3</c:v>
                </c:pt>
                <c:pt idx="413">
                  <c:v>1.5E-3</c:v>
                </c:pt>
                <c:pt idx="414">
                  <c:v>1.4E-3</c:v>
                </c:pt>
                <c:pt idx="415">
                  <c:v>3.2000000000000002E-3</c:v>
                </c:pt>
                <c:pt idx="416">
                  <c:v>1.4E-3</c:v>
                </c:pt>
                <c:pt idx="417">
                  <c:v>2.2000000000000001E-3</c:v>
                </c:pt>
                <c:pt idx="418">
                  <c:v>1.6000000000000001E-3</c:v>
                </c:pt>
                <c:pt idx="419">
                  <c:v>5.1999999999999998E-3</c:v>
                </c:pt>
                <c:pt idx="420">
                  <c:v>1.5E-3</c:v>
                </c:pt>
                <c:pt idx="421">
                  <c:v>1.4E-3</c:v>
                </c:pt>
                <c:pt idx="422">
                  <c:v>5.4999999999999997E-3</c:v>
                </c:pt>
                <c:pt idx="423">
                  <c:v>5.0000000000000001E-3</c:v>
                </c:pt>
                <c:pt idx="424">
                  <c:v>1.5E-3</c:v>
                </c:pt>
                <c:pt idx="425">
                  <c:v>1.6000000000000001E-3</c:v>
                </c:pt>
                <c:pt idx="426">
                  <c:v>5.5999999999999999E-3</c:v>
                </c:pt>
                <c:pt idx="427">
                  <c:v>2.8999999999999998E-3</c:v>
                </c:pt>
                <c:pt idx="428">
                  <c:v>3.8999999999999998E-3</c:v>
                </c:pt>
                <c:pt idx="429">
                  <c:v>1.9E-3</c:v>
                </c:pt>
                <c:pt idx="430">
                  <c:v>7.4000000000000003E-3</c:v>
                </c:pt>
                <c:pt idx="431">
                  <c:v>3.2000000000000002E-3</c:v>
                </c:pt>
                <c:pt idx="432">
                  <c:v>1.2999999999999999E-3</c:v>
                </c:pt>
                <c:pt idx="433">
                  <c:v>1.5E-3</c:v>
                </c:pt>
                <c:pt idx="434">
                  <c:v>1.2999999999999999E-3</c:v>
                </c:pt>
                <c:pt idx="435">
                  <c:v>4.65E-2</c:v>
                </c:pt>
                <c:pt idx="436">
                  <c:v>6.8999999999999999E-3</c:v>
                </c:pt>
                <c:pt idx="437">
                  <c:v>1.2999999999999999E-3</c:v>
                </c:pt>
                <c:pt idx="438">
                  <c:v>1.2999999999999999E-3</c:v>
                </c:pt>
                <c:pt idx="439">
                  <c:v>1.6999999999999999E-3</c:v>
                </c:pt>
                <c:pt idx="440">
                  <c:v>1.6000000000000001E-3</c:v>
                </c:pt>
                <c:pt idx="441">
                  <c:v>1.2999999999999999E-3</c:v>
                </c:pt>
                <c:pt idx="442">
                  <c:v>2.1000000000000001E-2</c:v>
                </c:pt>
                <c:pt idx="443">
                  <c:v>1.5E-3</c:v>
                </c:pt>
                <c:pt idx="444">
                  <c:v>1.6000000000000001E-3</c:v>
                </c:pt>
                <c:pt idx="445">
                  <c:v>1.5E-3</c:v>
                </c:pt>
                <c:pt idx="446">
                  <c:v>2.5999999999999999E-3</c:v>
                </c:pt>
                <c:pt idx="447">
                  <c:v>1.5E-3</c:v>
                </c:pt>
                <c:pt idx="448">
                  <c:v>7.7000000000000002E-3</c:v>
                </c:pt>
                <c:pt idx="449">
                  <c:v>3.8999999999999998E-3</c:v>
                </c:pt>
                <c:pt idx="450">
                  <c:v>2.8999999999999998E-3</c:v>
                </c:pt>
                <c:pt idx="451">
                  <c:v>1.6000000000000001E-3</c:v>
                </c:pt>
                <c:pt idx="452">
                  <c:v>1.8599999999999998E-2</c:v>
                </c:pt>
                <c:pt idx="453">
                  <c:v>1.5E-3</c:v>
                </c:pt>
                <c:pt idx="454">
                  <c:v>1.1999999999999999E-3</c:v>
                </c:pt>
                <c:pt idx="455">
                  <c:v>1.5E-3</c:v>
                </c:pt>
                <c:pt idx="456">
                  <c:v>1.6299999999999999E-2</c:v>
                </c:pt>
                <c:pt idx="457">
                  <c:v>2.2000000000000001E-3</c:v>
                </c:pt>
                <c:pt idx="458">
                  <c:v>6.1999999999999998E-3</c:v>
                </c:pt>
                <c:pt idx="459">
                  <c:v>1.9E-3</c:v>
                </c:pt>
                <c:pt idx="460">
                  <c:v>1.4E-3</c:v>
                </c:pt>
                <c:pt idx="461">
                  <c:v>1.5E-3</c:v>
                </c:pt>
                <c:pt idx="462">
                  <c:v>5.1999999999999998E-3</c:v>
                </c:pt>
                <c:pt idx="463">
                  <c:v>1.5E-3</c:v>
                </c:pt>
                <c:pt idx="464">
                  <c:v>1.3899999999999999E-2</c:v>
                </c:pt>
                <c:pt idx="465">
                  <c:v>4.5999999999999999E-3</c:v>
                </c:pt>
                <c:pt idx="466">
                  <c:v>1.4E-3</c:v>
                </c:pt>
                <c:pt idx="467">
                  <c:v>2.2000000000000001E-3</c:v>
                </c:pt>
                <c:pt idx="468">
                  <c:v>2E-3</c:v>
                </c:pt>
                <c:pt idx="469">
                  <c:v>9.7000000000000003E-3</c:v>
                </c:pt>
                <c:pt idx="470">
                  <c:v>1.5E-3</c:v>
                </c:pt>
                <c:pt idx="471">
                  <c:v>1.4E-3</c:v>
                </c:pt>
                <c:pt idx="472">
                  <c:v>1.15E-2</c:v>
                </c:pt>
                <c:pt idx="473">
                  <c:v>1.5E-3</c:v>
                </c:pt>
                <c:pt idx="474">
                  <c:v>1.03E-2</c:v>
                </c:pt>
                <c:pt idx="475">
                  <c:v>2.7000000000000001E-3</c:v>
                </c:pt>
                <c:pt idx="476">
                  <c:v>2.1299999999999999E-2</c:v>
                </c:pt>
                <c:pt idx="477">
                  <c:v>2.3E-3</c:v>
                </c:pt>
                <c:pt idx="478">
                  <c:v>1.6000000000000001E-3</c:v>
                </c:pt>
                <c:pt idx="479">
                  <c:v>1.4E-3</c:v>
                </c:pt>
                <c:pt idx="480">
                  <c:v>4.7000000000000002E-3</c:v>
                </c:pt>
                <c:pt idx="481">
                  <c:v>1.8E-3</c:v>
                </c:pt>
                <c:pt idx="482">
                  <c:v>9.4999999999999998E-3</c:v>
                </c:pt>
                <c:pt idx="483">
                  <c:v>1.4E-3</c:v>
                </c:pt>
                <c:pt idx="484">
                  <c:v>6.3E-3</c:v>
                </c:pt>
                <c:pt idx="485">
                  <c:v>2.3999999999999998E-3</c:v>
                </c:pt>
                <c:pt idx="486">
                  <c:v>1.4999999999999999E-2</c:v>
                </c:pt>
                <c:pt idx="487">
                  <c:v>1.5E-3</c:v>
                </c:pt>
                <c:pt idx="488">
                  <c:v>4.1700000000000001E-2</c:v>
                </c:pt>
                <c:pt idx="489">
                  <c:v>6.8999999999999999E-3</c:v>
                </c:pt>
                <c:pt idx="490">
                  <c:v>1.4E-3</c:v>
                </c:pt>
                <c:pt idx="491">
                  <c:v>4.1000000000000003E-3</c:v>
                </c:pt>
                <c:pt idx="492">
                  <c:v>6.0000000000000001E-3</c:v>
                </c:pt>
                <c:pt idx="493">
                  <c:v>1.6999999999999999E-3</c:v>
                </c:pt>
                <c:pt idx="494">
                  <c:v>1.6999999999999999E-3</c:v>
                </c:pt>
                <c:pt idx="495">
                  <c:v>1.2999999999999999E-3</c:v>
                </c:pt>
                <c:pt idx="496">
                  <c:v>2.18E-2</c:v>
                </c:pt>
                <c:pt idx="497">
                  <c:v>1.8E-3</c:v>
                </c:pt>
                <c:pt idx="498">
                  <c:v>3.3999999999999998E-3</c:v>
                </c:pt>
                <c:pt idx="499">
                  <c:v>1.2999999999999999E-3</c:v>
                </c:pt>
                <c:pt idx="500">
                  <c:v>2.1999999999999999E-2</c:v>
                </c:pt>
                <c:pt idx="501">
                  <c:v>1.5E-3</c:v>
                </c:pt>
                <c:pt idx="502">
                  <c:v>1.4E-3</c:v>
                </c:pt>
                <c:pt idx="503">
                  <c:v>1.4E-3</c:v>
                </c:pt>
                <c:pt idx="504">
                  <c:v>1.6999999999999999E-3</c:v>
                </c:pt>
                <c:pt idx="505">
                  <c:v>5.5999999999999999E-3</c:v>
                </c:pt>
                <c:pt idx="506">
                  <c:v>1.5E-3</c:v>
                </c:pt>
                <c:pt idx="507">
                  <c:v>1.8E-3</c:v>
                </c:pt>
                <c:pt idx="508">
                  <c:v>1.43E-2</c:v>
                </c:pt>
                <c:pt idx="509">
                  <c:v>1.2999999999999999E-3</c:v>
                </c:pt>
                <c:pt idx="510">
                  <c:v>1.6999999999999999E-3</c:v>
                </c:pt>
                <c:pt idx="511">
                  <c:v>1.5E-3</c:v>
                </c:pt>
                <c:pt idx="512">
                  <c:v>1.8E-3</c:v>
                </c:pt>
                <c:pt idx="513">
                  <c:v>1.1000000000000001E-3</c:v>
                </c:pt>
                <c:pt idx="514">
                  <c:v>8.0000000000000002E-3</c:v>
                </c:pt>
                <c:pt idx="515">
                  <c:v>8.5000000000000006E-3</c:v>
                </c:pt>
                <c:pt idx="516">
                  <c:v>1.4E-3</c:v>
                </c:pt>
                <c:pt idx="517">
                  <c:v>1.4E-3</c:v>
                </c:pt>
                <c:pt idx="518">
                  <c:v>1.4E-3</c:v>
                </c:pt>
                <c:pt idx="519">
                  <c:v>1.8200000000000001E-2</c:v>
                </c:pt>
                <c:pt idx="520">
                  <c:v>3.3E-3</c:v>
                </c:pt>
                <c:pt idx="521">
                  <c:v>1.9900000000000001E-2</c:v>
                </c:pt>
                <c:pt idx="522">
                  <c:v>1.8E-3</c:v>
                </c:pt>
                <c:pt idx="523">
                  <c:v>8.0000000000000002E-3</c:v>
                </c:pt>
                <c:pt idx="524">
                  <c:v>4.4999999999999997E-3</c:v>
                </c:pt>
                <c:pt idx="525">
                  <c:v>1.8E-3</c:v>
                </c:pt>
                <c:pt idx="526">
                  <c:v>1.5E-3</c:v>
                </c:pt>
                <c:pt idx="527">
                  <c:v>1.6899999999999998E-2</c:v>
                </c:pt>
                <c:pt idx="528">
                  <c:v>1.8E-3</c:v>
                </c:pt>
                <c:pt idx="529">
                  <c:v>1.1999999999999999E-3</c:v>
                </c:pt>
                <c:pt idx="530">
                  <c:v>1.6999999999999999E-3</c:v>
                </c:pt>
                <c:pt idx="531">
                  <c:v>1.4800000000000001E-2</c:v>
                </c:pt>
                <c:pt idx="532">
                  <c:v>1.2999999999999999E-3</c:v>
                </c:pt>
                <c:pt idx="533">
                  <c:v>1.1999999999999999E-3</c:v>
                </c:pt>
                <c:pt idx="534">
                  <c:v>1.5E-3</c:v>
                </c:pt>
                <c:pt idx="535">
                  <c:v>1.6000000000000001E-3</c:v>
                </c:pt>
                <c:pt idx="536">
                  <c:v>1.6000000000000001E-3</c:v>
                </c:pt>
                <c:pt idx="537">
                  <c:v>1.2999999999999999E-3</c:v>
                </c:pt>
                <c:pt idx="538">
                  <c:v>1.44E-2</c:v>
                </c:pt>
                <c:pt idx="539">
                  <c:v>1.8E-3</c:v>
                </c:pt>
                <c:pt idx="540">
                  <c:v>1.1999999999999999E-3</c:v>
                </c:pt>
                <c:pt idx="541">
                  <c:v>1.5E-3</c:v>
                </c:pt>
                <c:pt idx="542">
                  <c:v>2.3900000000000001E-2</c:v>
                </c:pt>
                <c:pt idx="543">
                  <c:v>2.3999999999999998E-3</c:v>
                </c:pt>
                <c:pt idx="544">
                  <c:v>1.1999999999999999E-3</c:v>
                </c:pt>
                <c:pt idx="545">
                  <c:v>7.0000000000000001E-3</c:v>
                </c:pt>
                <c:pt idx="546">
                  <c:v>1.1999999999999999E-3</c:v>
                </c:pt>
                <c:pt idx="547">
                  <c:v>1.1999999999999999E-3</c:v>
                </c:pt>
                <c:pt idx="548">
                  <c:v>3.8E-3</c:v>
                </c:pt>
                <c:pt idx="549">
                  <c:v>1.11E-2</c:v>
                </c:pt>
                <c:pt idx="550">
                  <c:v>1.1999999999999999E-3</c:v>
                </c:pt>
                <c:pt idx="551">
                  <c:v>1.8E-3</c:v>
                </c:pt>
                <c:pt idx="552">
                  <c:v>1.5599999999999999E-2</c:v>
                </c:pt>
                <c:pt idx="553">
                  <c:v>1.6999999999999999E-3</c:v>
                </c:pt>
                <c:pt idx="554">
                  <c:v>1.5E-3</c:v>
                </c:pt>
                <c:pt idx="555">
                  <c:v>1.1999999999999999E-3</c:v>
                </c:pt>
                <c:pt idx="556">
                  <c:v>1.4200000000000001E-2</c:v>
                </c:pt>
                <c:pt idx="557">
                  <c:v>3.0999999999999999E-3</c:v>
                </c:pt>
                <c:pt idx="558">
                  <c:v>1.5E-3</c:v>
                </c:pt>
                <c:pt idx="559">
                  <c:v>6.3E-3</c:v>
                </c:pt>
                <c:pt idx="560">
                  <c:v>1.1000000000000001E-3</c:v>
                </c:pt>
                <c:pt idx="561">
                  <c:v>2.7000000000000001E-3</c:v>
                </c:pt>
                <c:pt idx="562">
                  <c:v>1.6000000000000001E-3</c:v>
                </c:pt>
                <c:pt idx="563">
                  <c:v>2.3E-3</c:v>
                </c:pt>
                <c:pt idx="564">
                  <c:v>1.3899999999999999E-2</c:v>
                </c:pt>
                <c:pt idx="565">
                  <c:v>1.4E-3</c:v>
                </c:pt>
                <c:pt idx="566">
                  <c:v>1.5E-3</c:v>
                </c:pt>
                <c:pt idx="567">
                  <c:v>2.6700000000000002E-2</c:v>
                </c:pt>
                <c:pt idx="568">
                  <c:v>1.1999999999999999E-3</c:v>
                </c:pt>
                <c:pt idx="569">
                  <c:v>1.2999999999999999E-3</c:v>
                </c:pt>
                <c:pt idx="570">
                  <c:v>1.6899999999999998E-2</c:v>
                </c:pt>
                <c:pt idx="571">
                  <c:v>1.1000000000000001E-3</c:v>
                </c:pt>
                <c:pt idx="572">
                  <c:v>1.1999999999999999E-3</c:v>
                </c:pt>
                <c:pt idx="573">
                  <c:v>1.1999999999999999E-3</c:v>
                </c:pt>
                <c:pt idx="574">
                  <c:v>1.35E-2</c:v>
                </c:pt>
                <c:pt idx="575">
                  <c:v>1.4E-3</c:v>
                </c:pt>
                <c:pt idx="576">
                  <c:v>1.4E-3</c:v>
                </c:pt>
                <c:pt idx="577">
                  <c:v>1.4E-3</c:v>
                </c:pt>
                <c:pt idx="578">
                  <c:v>1.2999999999999999E-3</c:v>
                </c:pt>
                <c:pt idx="579">
                  <c:v>1.8E-3</c:v>
                </c:pt>
                <c:pt idx="580">
                  <c:v>7.1999999999999998E-3</c:v>
                </c:pt>
                <c:pt idx="581">
                  <c:v>1.1999999999999999E-3</c:v>
                </c:pt>
                <c:pt idx="582">
                  <c:v>3.0000000000000001E-3</c:v>
                </c:pt>
                <c:pt idx="583">
                  <c:v>2E-3</c:v>
                </c:pt>
                <c:pt idx="584">
                  <c:v>6.4999999999999997E-3</c:v>
                </c:pt>
                <c:pt idx="585">
                  <c:v>1.4E-3</c:v>
                </c:pt>
                <c:pt idx="586">
                  <c:v>1.6000000000000001E-3</c:v>
                </c:pt>
                <c:pt idx="587">
                  <c:v>3.3999999999999998E-3</c:v>
                </c:pt>
                <c:pt idx="588">
                  <c:v>2.2000000000000001E-3</c:v>
                </c:pt>
                <c:pt idx="589">
                  <c:v>3.5000000000000001E-3</c:v>
                </c:pt>
                <c:pt idx="590">
                  <c:v>8.0999999999999996E-3</c:v>
                </c:pt>
                <c:pt idx="591">
                  <c:v>1.2999999999999999E-3</c:v>
                </c:pt>
                <c:pt idx="592">
                  <c:v>1.5E-3</c:v>
                </c:pt>
                <c:pt idx="593">
                  <c:v>4.5999999999999999E-3</c:v>
                </c:pt>
                <c:pt idx="594">
                  <c:v>5.4999999999999997E-3</c:v>
                </c:pt>
                <c:pt idx="595">
                  <c:v>1.5E-3</c:v>
                </c:pt>
                <c:pt idx="596">
                  <c:v>1.4E-3</c:v>
                </c:pt>
                <c:pt idx="597">
                  <c:v>1.47E-2</c:v>
                </c:pt>
                <c:pt idx="598">
                  <c:v>1.2999999999999999E-3</c:v>
                </c:pt>
                <c:pt idx="599">
                  <c:v>1.1999999999999999E-3</c:v>
                </c:pt>
                <c:pt idx="600">
                  <c:v>5.0000000000000001E-3</c:v>
                </c:pt>
                <c:pt idx="601">
                  <c:v>1.4E-3</c:v>
                </c:pt>
                <c:pt idx="602">
                  <c:v>1.9E-3</c:v>
                </c:pt>
                <c:pt idx="603">
                  <c:v>1.2999999999999999E-3</c:v>
                </c:pt>
                <c:pt idx="604">
                  <c:v>4.8999999999999998E-3</c:v>
                </c:pt>
                <c:pt idx="605">
                  <c:v>6.8999999999999999E-3</c:v>
                </c:pt>
                <c:pt idx="606">
                  <c:v>2.7000000000000001E-3</c:v>
                </c:pt>
                <c:pt idx="607">
                  <c:v>1.6000000000000001E-3</c:v>
                </c:pt>
                <c:pt idx="608">
                  <c:v>6.0000000000000001E-3</c:v>
                </c:pt>
                <c:pt idx="609">
                  <c:v>1.4E-3</c:v>
                </c:pt>
                <c:pt idx="610">
                  <c:v>3.3E-3</c:v>
                </c:pt>
                <c:pt idx="611">
                  <c:v>1.1999999999999999E-3</c:v>
                </c:pt>
                <c:pt idx="612">
                  <c:v>1.5E-3</c:v>
                </c:pt>
                <c:pt idx="613">
                  <c:v>1.6000000000000001E-3</c:v>
                </c:pt>
                <c:pt idx="614">
                  <c:v>2.5999999999999999E-3</c:v>
                </c:pt>
                <c:pt idx="615">
                  <c:v>2.3E-3</c:v>
                </c:pt>
                <c:pt idx="616">
                  <c:v>7.6E-3</c:v>
                </c:pt>
                <c:pt idx="617">
                  <c:v>9.1999999999999998E-3</c:v>
                </c:pt>
                <c:pt idx="618">
                  <c:v>1.4E-3</c:v>
                </c:pt>
                <c:pt idx="619">
                  <c:v>1.1999999999999999E-3</c:v>
                </c:pt>
                <c:pt idx="620">
                  <c:v>1.9E-3</c:v>
                </c:pt>
                <c:pt idx="621">
                  <c:v>3.8999999999999998E-3</c:v>
                </c:pt>
                <c:pt idx="622">
                  <c:v>1.2999999999999999E-3</c:v>
                </c:pt>
                <c:pt idx="623">
                  <c:v>2.5999999999999999E-3</c:v>
                </c:pt>
                <c:pt idx="624">
                  <c:v>1.2999999999999999E-3</c:v>
                </c:pt>
                <c:pt idx="625">
                  <c:v>2E-3</c:v>
                </c:pt>
                <c:pt idx="626">
                  <c:v>2.3300000000000001E-2</c:v>
                </c:pt>
                <c:pt idx="627">
                  <c:v>1.2999999999999999E-3</c:v>
                </c:pt>
                <c:pt idx="628">
                  <c:v>1.5E-3</c:v>
                </c:pt>
                <c:pt idx="629">
                  <c:v>1.9599999999999999E-2</c:v>
                </c:pt>
                <c:pt idx="630">
                  <c:v>1.34E-2</c:v>
                </c:pt>
                <c:pt idx="631">
                  <c:v>4.8999999999999998E-3</c:v>
                </c:pt>
                <c:pt idx="632">
                  <c:v>3.5999999999999999E-3</c:v>
                </c:pt>
                <c:pt idx="633">
                  <c:v>3.2000000000000002E-3</c:v>
                </c:pt>
                <c:pt idx="634">
                  <c:v>1.2999999999999999E-3</c:v>
                </c:pt>
                <c:pt idx="635">
                  <c:v>1.4E-3</c:v>
                </c:pt>
                <c:pt idx="636">
                  <c:v>2.2000000000000001E-3</c:v>
                </c:pt>
                <c:pt idx="637">
                  <c:v>1.5E-3</c:v>
                </c:pt>
                <c:pt idx="638">
                  <c:v>2.0799999999999999E-2</c:v>
                </c:pt>
                <c:pt idx="639">
                  <c:v>1.6000000000000001E-3</c:v>
                </c:pt>
                <c:pt idx="640">
                  <c:v>2.8E-3</c:v>
                </c:pt>
                <c:pt idx="641">
                  <c:v>7.0000000000000001E-3</c:v>
                </c:pt>
                <c:pt idx="642">
                  <c:v>4.5999999999999999E-3</c:v>
                </c:pt>
                <c:pt idx="643">
                  <c:v>7.4999999999999997E-3</c:v>
                </c:pt>
                <c:pt idx="644">
                  <c:v>1.6000000000000001E-3</c:v>
                </c:pt>
                <c:pt idx="645">
                  <c:v>2.23E-2</c:v>
                </c:pt>
                <c:pt idx="646">
                  <c:v>1.9E-3</c:v>
                </c:pt>
                <c:pt idx="647">
                  <c:v>1.9E-3</c:v>
                </c:pt>
                <c:pt idx="648">
                  <c:v>1.2999999999999999E-3</c:v>
                </c:pt>
                <c:pt idx="649">
                  <c:v>1.1999999999999999E-3</c:v>
                </c:pt>
                <c:pt idx="650">
                  <c:v>1.2999999999999999E-3</c:v>
                </c:pt>
                <c:pt idx="651">
                  <c:v>1.6999999999999999E-3</c:v>
                </c:pt>
                <c:pt idx="652">
                  <c:v>2.3999999999999998E-3</c:v>
                </c:pt>
                <c:pt idx="653">
                  <c:v>1.9E-3</c:v>
                </c:pt>
                <c:pt idx="654">
                  <c:v>1.2999999999999999E-3</c:v>
                </c:pt>
                <c:pt idx="655">
                  <c:v>1.2999999999999999E-3</c:v>
                </c:pt>
                <c:pt idx="656">
                  <c:v>1.6000000000000001E-3</c:v>
                </c:pt>
                <c:pt idx="657">
                  <c:v>2.8E-3</c:v>
                </c:pt>
                <c:pt idx="658">
                  <c:v>1.6000000000000001E-3</c:v>
                </c:pt>
                <c:pt idx="659">
                  <c:v>1.1999999999999999E-3</c:v>
                </c:pt>
                <c:pt idx="660">
                  <c:v>1.1999999999999999E-3</c:v>
                </c:pt>
                <c:pt idx="661">
                  <c:v>1.4E-3</c:v>
                </c:pt>
                <c:pt idx="662">
                  <c:v>1.4E-3</c:v>
                </c:pt>
                <c:pt idx="663">
                  <c:v>4.0000000000000001E-3</c:v>
                </c:pt>
                <c:pt idx="664">
                  <c:v>1.54E-2</c:v>
                </c:pt>
                <c:pt idx="665">
                  <c:v>1.6000000000000001E-3</c:v>
                </c:pt>
                <c:pt idx="666">
                  <c:v>1.2999999999999999E-3</c:v>
                </c:pt>
                <c:pt idx="667">
                  <c:v>1.1999999999999999E-3</c:v>
                </c:pt>
                <c:pt idx="668">
                  <c:v>5.3E-3</c:v>
                </c:pt>
                <c:pt idx="669">
                  <c:v>1.1999999999999999E-3</c:v>
                </c:pt>
                <c:pt idx="670">
                  <c:v>1.2999999999999999E-3</c:v>
                </c:pt>
                <c:pt idx="671">
                  <c:v>0.01</c:v>
                </c:pt>
                <c:pt idx="672">
                  <c:v>5.5999999999999999E-3</c:v>
                </c:pt>
                <c:pt idx="673">
                  <c:v>3.3999999999999998E-3</c:v>
                </c:pt>
                <c:pt idx="674">
                  <c:v>1.2999999999999999E-3</c:v>
                </c:pt>
                <c:pt idx="675">
                  <c:v>1.4E-3</c:v>
                </c:pt>
                <c:pt idx="676">
                  <c:v>1.6000000000000001E-3</c:v>
                </c:pt>
                <c:pt idx="677">
                  <c:v>1.4E-3</c:v>
                </c:pt>
                <c:pt idx="678">
                  <c:v>1.5E-3</c:v>
                </c:pt>
                <c:pt idx="679">
                  <c:v>2.3099999999999999E-2</c:v>
                </c:pt>
                <c:pt idx="680">
                  <c:v>1.4E-3</c:v>
                </c:pt>
                <c:pt idx="681">
                  <c:v>2.3999999999999998E-3</c:v>
                </c:pt>
                <c:pt idx="682">
                  <c:v>1.2999999999999999E-3</c:v>
                </c:pt>
                <c:pt idx="683">
                  <c:v>1.52E-2</c:v>
                </c:pt>
                <c:pt idx="684">
                  <c:v>1.2999999999999999E-3</c:v>
                </c:pt>
                <c:pt idx="685">
                  <c:v>1.2999999999999999E-3</c:v>
                </c:pt>
                <c:pt idx="686">
                  <c:v>1.2999999999999999E-3</c:v>
                </c:pt>
                <c:pt idx="687">
                  <c:v>1.6000000000000001E-3</c:v>
                </c:pt>
                <c:pt idx="688">
                  <c:v>1.2999999999999999E-3</c:v>
                </c:pt>
                <c:pt idx="689">
                  <c:v>1.2E-2</c:v>
                </c:pt>
                <c:pt idx="690">
                  <c:v>1.2999999999999999E-3</c:v>
                </c:pt>
                <c:pt idx="691">
                  <c:v>1.4E-3</c:v>
                </c:pt>
                <c:pt idx="692">
                  <c:v>1.2999999999999999E-3</c:v>
                </c:pt>
                <c:pt idx="693">
                  <c:v>7.4000000000000003E-3</c:v>
                </c:pt>
                <c:pt idx="694">
                  <c:v>1.2999999999999999E-3</c:v>
                </c:pt>
                <c:pt idx="695">
                  <c:v>1.2999999999999999E-3</c:v>
                </c:pt>
                <c:pt idx="696">
                  <c:v>1.4E-3</c:v>
                </c:pt>
                <c:pt idx="697">
                  <c:v>1.5E-3</c:v>
                </c:pt>
                <c:pt idx="698">
                  <c:v>1.2999999999999999E-3</c:v>
                </c:pt>
                <c:pt idx="699">
                  <c:v>8.6999999999999994E-3</c:v>
                </c:pt>
                <c:pt idx="700">
                  <c:v>3.8E-3</c:v>
                </c:pt>
                <c:pt idx="701">
                  <c:v>1.2999999999999999E-3</c:v>
                </c:pt>
                <c:pt idx="702">
                  <c:v>1.2999999999999999E-3</c:v>
                </c:pt>
                <c:pt idx="703">
                  <c:v>1.2999999999999999E-3</c:v>
                </c:pt>
                <c:pt idx="704">
                  <c:v>1.6999999999999999E-3</c:v>
                </c:pt>
                <c:pt idx="705">
                  <c:v>1.4E-3</c:v>
                </c:pt>
                <c:pt idx="706">
                  <c:v>3.5000000000000001E-3</c:v>
                </c:pt>
                <c:pt idx="707">
                  <c:v>1.6000000000000001E-3</c:v>
                </c:pt>
                <c:pt idx="708">
                  <c:v>1.6000000000000001E-3</c:v>
                </c:pt>
                <c:pt idx="709">
                  <c:v>2.0999999999999999E-3</c:v>
                </c:pt>
                <c:pt idx="710">
                  <c:v>1.2999999999999999E-3</c:v>
                </c:pt>
                <c:pt idx="711">
                  <c:v>6.8999999999999999E-3</c:v>
                </c:pt>
                <c:pt idx="712">
                  <c:v>1.5E-3</c:v>
                </c:pt>
                <c:pt idx="713">
                  <c:v>1.5E-3</c:v>
                </c:pt>
                <c:pt idx="714">
                  <c:v>1.2999999999999999E-3</c:v>
                </c:pt>
                <c:pt idx="715">
                  <c:v>1.2999999999999999E-3</c:v>
                </c:pt>
                <c:pt idx="716">
                  <c:v>1.8E-3</c:v>
                </c:pt>
                <c:pt idx="717">
                  <c:v>2.7000000000000001E-3</c:v>
                </c:pt>
                <c:pt idx="718">
                  <c:v>2.3999999999999998E-3</c:v>
                </c:pt>
                <c:pt idx="719">
                  <c:v>2.5999999999999999E-3</c:v>
                </c:pt>
                <c:pt idx="720">
                  <c:v>1.1999999999999999E-3</c:v>
                </c:pt>
                <c:pt idx="721">
                  <c:v>1.9E-3</c:v>
                </c:pt>
                <c:pt idx="722">
                  <c:v>1.8E-3</c:v>
                </c:pt>
                <c:pt idx="723">
                  <c:v>1.6999999999999999E-3</c:v>
                </c:pt>
                <c:pt idx="724">
                  <c:v>1.6999999999999999E-3</c:v>
                </c:pt>
                <c:pt idx="725">
                  <c:v>1.4E-3</c:v>
                </c:pt>
                <c:pt idx="726">
                  <c:v>1.5E-3</c:v>
                </c:pt>
                <c:pt idx="727">
                  <c:v>1.1999999999999999E-3</c:v>
                </c:pt>
                <c:pt idx="728">
                  <c:v>1.5E-3</c:v>
                </c:pt>
                <c:pt idx="729">
                  <c:v>6.4999999999999997E-3</c:v>
                </c:pt>
                <c:pt idx="730">
                  <c:v>1.5E-3</c:v>
                </c:pt>
                <c:pt idx="731">
                  <c:v>1.4E-3</c:v>
                </c:pt>
                <c:pt idx="732">
                  <c:v>1.4E-3</c:v>
                </c:pt>
                <c:pt idx="733">
                  <c:v>2.8999999999999998E-3</c:v>
                </c:pt>
                <c:pt idx="734">
                  <c:v>8.6E-3</c:v>
                </c:pt>
                <c:pt idx="735">
                  <c:v>7.1999999999999998E-3</c:v>
                </c:pt>
                <c:pt idx="736">
                  <c:v>1.5E-3</c:v>
                </c:pt>
                <c:pt idx="737">
                  <c:v>1.6000000000000001E-3</c:v>
                </c:pt>
                <c:pt idx="738">
                  <c:v>1.5E-3</c:v>
                </c:pt>
                <c:pt idx="739">
                  <c:v>5.8999999999999999E-3</c:v>
                </c:pt>
                <c:pt idx="740">
                  <c:v>1.6999999999999999E-3</c:v>
                </c:pt>
                <c:pt idx="741">
                  <c:v>1.4E-3</c:v>
                </c:pt>
                <c:pt idx="742">
                  <c:v>1.5E-3</c:v>
                </c:pt>
                <c:pt idx="743">
                  <c:v>1.2999999999999999E-3</c:v>
                </c:pt>
                <c:pt idx="744">
                  <c:v>1.5E-3</c:v>
                </c:pt>
                <c:pt idx="745">
                  <c:v>1.4200000000000001E-2</c:v>
                </c:pt>
                <c:pt idx="746">
                  <c:v>2E-3</c:v>
                </c:pt>
                <c:pt idx="747">
                  <c:v>2.8E-3</c:v>
                </c:pt>
                <c:pt idx="748">
                  <c:v>2.2000000000000001E-3</c:v>
                </c:pt>
                <c:pt idx="749">
                  <c:v>9.7999999999999997E-3</c:v>
                </c:pt>
                <c:pt idx="750">
                  <c:v>8.2000000000000007E-3</c:v>
                </c:pt>
                <c:pt idx="751">
                  <c:v>1.6000000000000001E-3</c:v>
                </c:pt>
                <c:pt idx="752">
                  <c:v>1.4E-3</c:v>
                </c:pt>
                <c:pt idx="753">
                  <c:v>1.2999999999999999E-3</c:v>
                </c:pt>
                <c:pt idx="754">
                  <c:v>1.8E-3</c:v>
                </c:pt>
                <c:pt idx="755">
                  <c:v>6.7000000000000002E-3</c:v>
                </c:pt>
                <c:pt idx="756">
                  <c:v>2.5999999999999999E-3</c:v>
                </c:pt>
                <c:pt idx="757">
                  <c:v>1.4E-3</c:v>
                </c:pt>
                <c:pt idx="758">
                  <c:v>1.2999999999999999E-3</c:v>
                </c:pt>
                <c:pt idx="759">
                  <c:v>1.4E-3</c:v>
                </c:pt>
                <c:pt idx="760">
                  <c:v>1.4E-3</c:v>
                </c:pt>
                <c:pt idx="761">
                  <c:v>1.2999999999999999E-3</c:v>
                </c:pt>
                <c:pt idx="762">
                  <c:v>1.2999999999999999E-3</c:v>
                </c:pt>
                <c:pt idx="763">
                  <c:v>6.3E-3</c:v>
                </c:pt>
                <c:pt idx="764">
                  <c:v>7.4000000000000003E-3</c:v>
                </c:pt>
                <c:pt idx="765">
                  <c:v>2.0999999999999999E-3</c:v>
                </c:pt>
                <c:pt idx="766">
                  <c:v>1.6999999999999999E-3</c:v>
                </c:pt>
                <c:pt idx="767">
                  <c:v>1.4E-3</c:v>
                </c:pt>
                <c:pt idx="768">
                  <c:v>1.0999999999999999E-2</c:v>
                </c:pt>
                <c:pt idx="769">
                  <c:v>5.1000000000000004E-3</c:v>
                </c:pt>
                <c:pt idx="770">
                  <c:v>2E-3</c:v>
                </c:pt>
                <c:pt idx="771">
                  <c:v>3.5000000000000001E-3</c:v>
                </c:pt>
                <c:pt idx="772">
                  <c:v>1.4E-3</c:v>
                </c:pt>
                <c:pt idx="773">
                  <c:v>1.4E-3</c:v>
                </c:pt>
                <c:pt idx="774">
                  <c:v>6.7999999999999996E-3</c:v>
                </c:pt>
                <c:pt idx="775">
                  <c:v>1.8E-3</c:v>
                </c:pt>
                <c:pt idx="776">
                  <c:v>2.2000000000000001E-3</c:v>
                </c:pt>
                <c:pt idx="777">
                  <c:v>1.4E-3</c:v>
                </c:pt>
                <c:pt idx="778">
                  <c:v>3.0999999999999999E-3</c:v>
                </c:pt>
                <c:pt idx="779">
                  <c:v>1.4E-3</c:v>
                </c:pt>
                <c:pt idx="780">
                  <c:v>1.5E-3</c:v>
                </c:pt>
                <c:pt idx="781">
                  <c:v>1.4E-3</c:v>
                </c:pt>
                <c:pt idx="782">
                  <c:v>1.4E-3</c:v>
                </c:pt>
                <c:pt idx="783">
                  <c:v>6.8999999999999999E-3</c:v>
                </c:pt>
                <c:pt idx="784">
                  <c:v>1.4E-3</c:v>
                </c:pt>
                <c:pt idx="785">
                  <c:v>6.7000000000000002E-3</c:v>
                </c:pt>
                <c:pt idx="786">
                  <c:v>1.5E-3</c:v>
                </c:pt>
                <c:pt idx="787">
                  <c:v>4.7000000000000002E-3</c:v>
                </c:pt>
                <c:pt idx="788">
                  <c:v>2.0999999999999999E-3</c:v>
                </c:pt>
                <c:pt idx="789">
                  <c:v>1.6000000000000001E-3</c:v>
                </c:pt>
                <c:pt idx="790">
                  <c:v>1.5E-3</c:v>
                </c:pt>
                <c:pt idx="791">
                  <c:v>1.5E-3</c:v>
                </c:pt>
                <c:pt idx="792">
                  <c:v>5.3E-3</c:v>
                </c:pt>
                <c:pt idx="793">
                  <c:v>1.6999999999999999E-3</c:v>
                </c:pt>
                <c:pt idx="794">
                  <c:v>1.4E-3</c:v>
                </c:pt>
                <c:pt idx="795">
                  <c:v>1.4500000000000001E-2</c:v>
                </c:pt>
                <c:pt idx="796">
                  <c:v>1.5E-3</c:v>
                </c:pt>
                <c:pt idx="797">
                  <c:v>6.4000000000000003E-3</c:v>
                </c:pt>
                <c:pt idx="798">
                  <c:v>1.2999999999999999E-3</c:v>
                </c:pt>
                <c:pt idx="799">
                  <c:v>1.8599999999999998E-2</c:v>
                </c:pt>
                <c:pt idx="800">
                  <c:v>1.1999999999999999E-3</c:v>
                </c:pt>
                <c:pt idx="801">
                  <c:v>1E-3</c:v>
                </c:pt>
                <c:pt idx="802">
                  <c:v>1.1999999999999999E-3</c:v>
                </c:pt>
                <c:pt idx="803">
                  <c:v>1.2999999999999999E-3</c:v>
                </c:pt>
                <c:pt idx="804">
                  <c:v>1.2999999999999999E-3</c:v>
                </c:pt>
                <c:pt idx="805">
                  <c:v>2.0999999999999999E-3</c:v>
                </c:pt>
                <c:pt idx="806">
                  <c:v>1.2999999999999999E-3</c:v>
                </c:pt>
                <c:pt idx="807">
                  <c:v>1.1999999999999999E-3</c:v>
                </c:pt>
                <c:pt idx="808">
                  <c:v>4.1000000000000003E-3</c:v>
                </c:pt>
                <c:pt idx="809">
                  <c:v>1.8E-3</c:v>
                </c:pt>
                <c:pt idx="810">
                  <c:v>1.4E-3</c:v>
                </c:pt>
                <c:pt idx="811">
                  <c:v>4.1999999999999997E-3</c:v>
                </c:pt>
                <c:pt idx="812">
                  <c:v>2E-3</c:v>
                </c:pt>
                <c:pt idx="813">
                  <c:v>2E-3</c:v>
                </c:pt>
                <c:pt idx="814">
                  <c:v>4.8999999999999998E-3</c:v>
                </c:pt>
                <c:pt idx="815">
                  <c:v>1.8599999999999998E-2</c:v>
                </c:pt>
                <c:pt idx="816">
                  <c:v>6.0000000000000001E-3</c:v>
                </c:pt>
                <c:pt idx="817">
                  <c:v>3.2000000000000002E-3</c:v>
                </c:pt>
                <c:pt idx="818">
                  <c:v>5.0000000000000001E-3</c:v>
                </c:pt>
                <c:pt idx="819">
                  <c:v>1.4E-3</c:v>
                </c:pt>
                <c:pt idx="820">
                  <c:v>1.5E-3</c:v>
                </c:pt>
                <c:pt idx="821">
                  <c:v>2E-3</c:v>
                </c:pt>
                <c:pt idx="822">
                  <c:v>1.8E-3</c:v>
                </c:pt>
                <c:pt idx="823">
                  <c:v>2.0999999999999999E-3</c:v>
                </c:pt>
                <c:pt idx="824">
                  <c:v>6.7999999999999996E-3</c:v>
                </c:pt>
                <c:pt idx="825">
                  <c:v>1.4E-3</c:v>
                </c:pt>
                <c:pt idx="826">
                  <c:v>3.8999999999999998E-3</c:v>
                </c:pt>
                <c:pt idx="827">
                  <c:v>1.4E-3</c:v>
                </c:pt>
                <c:pt idx="828">
                  <c:v>1.6500000000000001E-2</c:v>
                </c:pt>
                <c:pt idx="829">
                  <c:v>2.7000000000000001E-3</c:v>
                </c:pt>
                <c:pt idx="830">
                  <c:v>1.5E-3</c:v>
                </c:pt>
                <c:pt idx="831">
                  <c:v>1.4E-3</c:v>
                </c:pt>
                <c:pt idx="832">
                  <c:v>1.5E-3</c:v>
                </c:pt>
                <c:pt idx="833">
                  <c:v>1.5E-3</c:v>
                </c:pt>
                <c:pt idx="834">
                  <c:v>1.5E-3</c:v>
                </c:pt>
                <c:pt idx="835">
                  <c:v>2.8E-3</c:v>
                </c:pt>
                <c:pt idx="836">
                  <c:v>7.1000000000000004E-3</c:v>
                </c:pt>
                <c:pt idx="837">
                  <c:v>1.5E-3</c:v>
                </c:pt>
                <c:pt idx="838">
                  <c:v>2.3999999999999998E-3</c:v>
                </c:pt>
                <c:pt idx="839">
                  <c:v>1.8E-3</c:v>
                </c:pt>
                <c:pt idx="840">
                  <c:v>1.4E-3</c:v>
                </c:pt>
                <c:pt idx="841">
                  <c:v>1.4E-3</c:v>
                </c:pt>
                <c:pt idx="842">
                  <c:v>1.4E-3</c:v>
                </c:pt>
                <c:pt idx="843">
                  <c:v>1.4E-3</c:v>
                </c:pt>
                <c:pt idx="844">
                  <c:v>1.2999999999999999E-3</c:v>
                </c:pt>
                <c:pt idx="845">
                  <c:v>8.9999999999999993E-3</c:v>
                </c:pt>
                <c:pt idx="846">
                  <c:v>6.8999999999999999E-3</c:v>
                </c:pt>
                <c:pt idx="847">
                  <c:v>3.0999999999999999E-3</c:v>
                </c:pt>
                <c:pt idx="848">
                  <c:v>1.5E-3</c:v>
                </c:pt>
                <c:pt idx="849">
                  <c:v>4.1999999999999997E-3</c:v>
                </c:pt>
                <c:pt idx="850">
                  <c:v>1.4E-3</c:v>
                </c:pt>
                <c:pt idx="851">
                  <c:v>1.2999999999999999E-3</c:v>
                </c:pt>
                <c:pt idx="852">
                  <c:v>1.5E-3</c:v>
                </c:pt>
                <c:pt idx="853">
                  <c:v>1.2999999999999999E-3</c:v>
                </c:pt>
                <c:pt idx="854">
                  <c:v>1.8E-3</c:v>
                </c:pt>
                <c:pt idx="855">
                  <c:v>1.2999999999999999E-3</c:v>
                </c:pt>
                <c:pt idx="856">
                  <c:v>2.5999999999999999E-3</c:v>
                </c:pt>
                <c:pt idx="857">
                  <c:v>3.04E-2</c:v>
                </c:pt>
                <c:pt idx="858">
                  <c:v>1.5E-3</c:v>
                </c:pt>
                <c:pt idx="859">
                  <c:v>2.2000000000000001E-3</c:v>
                </c:pt>
                <c:pt idx="860">
                  <c:v>8.6E-3</c:v>
                </c:pt>
                <c:pt idx="861">
                  <c:v>1.4E-3</c:v>
                </c:pt>
                <c:pt idx="862">
                  <c:v>1.5E-3</c:v>
                </c:pt>
                <c:pt idx="863">
                  <c:v>2.2000000000000001E-3</c:v>
                </c:pt>
                <c:pt idx="864">
                  <c:v>1.2999999999999999E-3</c:v>
                </c:pt>
                <c:pt idx="865">
                  <c:v>2.2000000000000001E-3</c:v>
                </c:pt>
                <c:pt idx="866">
                  <c:v>1.5E-3</c:v>
                </c:pt>
                <c:pt idx="867">
                  <c:v>1.3899999999999999E-2</c:v>
                </c:pt>
                <c:pt idx="868">
                  <c:v>1.4E-3</c:v>
                </c:pt>
                <c:pt idx="869">
                  <c:v>1.6000000000000001E-3</c:v>
                </c:pt>
                <c:pt idx="870">
                  <c:v>1.8E-3</c:v>
                </c:pt>
                <c:pt idx="871">
                  <c:v>1.38E-2</c:v>
                </c:pt>
                <c:pt idx="872">
                  <c:v>2E-3</c:v>
                </c:pt>
                <c:pt idx="873">
                  <c:v>4.4999999999999997E-3</c:v>
                </c:pt>
                <c:pt idx="874">
                  <c:v>1.4E-3</c:v>
                </c:pt>
                <c:pt idx="875">
                  <c:v>9.1000000000000004E-3</c:v>
                </c:pt>
                <c:pt idx="876">
                  <c:v>1.2999999999999999E-3</c:v>
                </c:pt>
                <c:pt idx="877">
                  <c:v>1.5E-3</c:v>
                </c:pt>
                <c:pt idx="878">
                  <c:v>1.55E-2</c:v>
                </c:pt>
                <c:pt idx="879">
                  <c:v>1.5E-3</c:v>
                </c:pt>
                <c:pt idx="880">
                  <c:v>3.0000000000000001E-3</c:v>
                </c:pt>
                <c:pt idx="881">
                  <c:v>1.5E-3</c:v>
                </c:pt>
                <c:pt idx="882">
                  <c:v>1.6400000000000001E-2</c:v>
                </c:pt>
                <c:pt idx="883">
                  <c:v>1.4E-3</c:v>
                </c:pt>
                <c:pt idx="884">
                  <c:v>3.8999999999999998E-3</c:v>
                </c:pt>
                <c:pt idx="885">
                  <c:v>1.5E-3</c:v>
                </c:pt>
                <c:pt idx="886">
                  <c:v>2.5999999999999999E-3</c:v>
                </c:pt>
                <c:pt idx="887">
                  <c:v>1.4E-3</c:v>
                </c:pt>
                <c:pt idx="888">
                  <c:v>7.1999999999999998E-3</c:v>
                </c:pt>
                <c:pt idx="889">
                  <c:v>1.6999999999999999E-3</c:v>
                </c:pt>
                <c:pt idx="890">
                  <c:v>1.5E-3</c:v>
                </c:pt>
                <c:pt idx="891">
                  <c:v>1.6999999999999999E-3</c:v>
                </c:pt>
                <c:pt idx="892">
                  <c:v>2E-3</c:v>
                </c:pt>
                <c:pt idx="893">
                  <c:v>1.6000000000000001E-3</c:v>
                </c:pt>
                <c:pt idx="894">
                  <c:v>1.5E-3</c:v>
                </c:pt>
                <c:pt idx="895">
                  <c:v>3.2000000000000002E-3</c:v>
                </c:pt>
                <c:pt idx="896">
                  <c:v>2.7000000000000001E-3</c:v>
                </c:pt>
                <c:pt idx="897">
                  <c:v>2.0999999999999999E-3</c:v>
                </c:pt>
                <c:pt idx="898">
                  <c:v>1.4E-3</c:v>
                </c:pt>
                <c:pt idx="899">
                  <c:v>1.2999999999999999E-3</c:v>
                </c:pt>
                <c:pt idx="900">
                  <c:v>1.5299999999999999E-2</c:v>
                </c:pt>
                <c:pt idx="901">
                  <c:v>1.6000000000000001E-3</c:v>
                </c:pt>
                <c:pt idx="902">
                  <c:v>1.5E-3</c:v>
                </c:pt>
                <c:pt idx="903">
                  <c:v>1.4E-3</c:v>
                </c:pt>
                <c:pt idx="904">
                  <c:v>1.1999999999999999E-3</c:v>
                </c:pt>
                <c:pt idx="905">
                  <c:v>1.2999999999999999E-3</c:v>
                </c:pt>
                <c:pt idx="906">
                  <c:v>1.5E-3</c:v>
                </c:pt>
                <c:pt idx="907">
                  <c:v>5.0000000000000001E-3</c:v>
                </c:pt>
                <c:pt idx="908">
                  <c:v>1.1999999999999999E-3</c:v>
                </c:pt>
                <c:pt idx="909">
                  <c:v>1.2999999999999999E-3</c:v>
                </c:pt>
                <c:pt idx="910">
                  <c:v>7.0000000000000001E-3</c:v>
                </c:pt>
                <c:pt idx="911">
                  <c:v>1.2999999999999999E-3</c:v>
                </c:pt>
                <c:pt idx="912">
                  <c:v>9.5999999999999992E-3</c:v>
                </c:pt>
                <c:pt idx="913">
                  <c:v>1.4E-3</c:v>
                </c:pt>
                <c:pt idx="914">
                  <c:v>1.47E-2</c:v>
                </c:pt>
                <c:pt idx="915">
                  <c:v>1.4E-3</c:v>
                </c:pt>
                <c:pt idx="916">
                  <c:v>1.8E-3</c:v>
                </c:pt>
                <c:pt idx="917">
                  <c:v>3.5999999999999999E-3</c:v>
                </c:pt>
                <c:pt idx="918">
                  <c:v>8.3999999999999995E-3</c:v>
                </c:pt>
                <c:pt idx="919">
                  <c:v>1.2999999999999999E-3</c:v>
                </c:pt>
                <c:pt idx="920">
                  <c:v>1.2999999999999999E-3</c:v>
                </c:pt>
                <c:pt idx="921">
                  <c:v>1.1999999999999999E-3</c:v>
                </c:pt>
                <c:pt idx="922">
                  <c:v>1.2999999999999999E-3</c:v>
                </c:pt>
                <c:pt idx="923">
                  <c:v>1.5599999999999999E-2</c:v>
                </c:pt>
                <c:pt idx="924">
                  <c:v>1.1999999999999999E-3</c:v>
                </c:pt>
                <c:pt idx="925">
                  <c:v>2.2000000000000001E-3</c:v>
                </c:pt>
                <c:pt idx="926">
                  <c:v>3.5000000000000001E-3</c:v>
                </c:pt>
                <c:pt idx="927">
                  <c:v>1.9E-3</c:v>
                </c:pt>
                <c:pt idx="928">
                  <c:v>1.8E-3</c:v>
                </c:pt>
                <c:pt idx="929">
                  <c:v>1.5E-3</c:v>
                </c:pt>
                <c:pt idx="930">
                  <c:v>1.2999999999999999E-3</c:v>
                </c:pt>
                <c:pt idx="931">
                  <c:v>0.01</c:v>
                </c:pt>
                <c:pt idx="932">
                  <c:v>3.0999999999999999E-3</c:v>
                </c:pt>
                <c:pt idx="933">
                  <c:v>1.2999999999999999E-3</c:v>
                </c:pt>
                <c:pt idx="934">
                  <c:v>1.67E-2</c:v>
                </c:pt>
                <c:pt idx="935">
                  <c:v>1.4E-3</c:v>
                </c:pt>
                <c:pt idx="936">
                  <c:v>2.0999999999999999E-3</c:v>
                </c:pt>
                <c:pt idx="937">
                  <c:v>1.1999999999999999E-3</c:v>
                </c:pt>
                <c:pt idx="938">
                  <c:v>1.1999999999999999E-3</c:v>
                </c:pt>
                <c:pt idx="939">
                  <c:v>1.37E-2</c:v>
                </c:pt>
                <c:pt idx="940">
                  <c:v>1.2999999999999999E-3</c:v>
                </c:pt>
                <c:pt idx="941">
                  <c:v>2.2000000000000001E-3</c:v>
                </c:pt>
                <c:pt idx="942">
                  <c:v>1.2999999999999999E-3</c:v>
                </c:pt>
                <c:pt idx="943">
                  <c:v>1.4E-3</c:v>
                </c:pt>
                <c:pt idx="944">
                  <c:v>1.2999999999999999E-3</c:v>
                </c:pt>
                <c:pt idx="945">
                  <c:v>2.3999999999999998E-3</c:v>
                </c:pt>
                <c:pt idx="946">
                  <c:v>9.4000000000000004E-3</c:v>
                </c:pt>
                <c:pt idx="947">
                  <c:v>1.4E-3</c:v>
                </c:pt>
                <c:pt idx="948">
                  <c:v>5.0000000000000001E-3</c:v>
                </c:pt>
                <c:pt idx="949">
                  <c:v>9.1000000000000004E-3</c:v>
                </c:pt>
                <c:pt idx="950">
                  <c:v>1.2999999999999999E-3</c:v>
                </c:pt>
                <c:pt idx="951">
                  <c:v>1.4E-3</c:v>
                </c:pt>
                <c:pt idx="952">
                  <c:v>1.4E-3</c:v>
                </c:pt>
                <c:pt idx="953">
                  <c:v>1.4E-3</c:v>
                </c:pt>
                <c:pt idx="954">
                  <c:v>4.1999999999999997E-3</c:v>
                </c:pt>
                <c:pt idx="955">
                  <c:v>4.5999999999999999E-3</c:v>
                </c:pt>
                <c:pt idx="956">
                  <c:v>1.6999999999999999E-3</c:v>
                </c:pt>
                <c:pt idx="957">
                  <c:v>1.4E-3</c:v>
                </c:pt>
                <c:pt idx="958">
                  <c:v>1.5E-3</c:v>
                </c:pt>
                <c:pt idx="959">
                  <c:v>1.2999999999999999E-3</c:v>
                </c:pt>
                <c:pt idx="960">
                  <c:v>3.8999999999999998E-3</c:v>
                </c:pt>
                <c:pt idx="961">
                  <c:v>2.2800000000000001E-2</c:v>
                </c:pt>
                <c:pt idx="962">
                  <c:v>3.3E-3</c:v>
                </c:pt>
                <c:pt idx="963">
                  <c:v>1.4E-3</c:v>
                </c:pt>
                <c:pt idx="964">
                  <c:v>1.5E-3</c:v>
                </c:pt>
                <c:pt idx="965">
                  <c:v>1.55E-2</c:v>
                </c:pt>
                <c:pt idx="966">
                  <c:v>1.2999999999999999E-3</c:v>
                </c:pt>
                <c:pt idx="967">
                  <c:v>1.2999999999999999E-3</c:v>
                </c:pt>
                <c:pt idx="968">
                  <c:v>2E-3</c:v>
                </c:pt>
                <c:pt idx="969">
                  <c:v>5.4000000000000003E-3</c:v>
                </c:pt>
                <c:pt idx="970">
                  <c:v>1.5E-3</c:v>
                </c:pt>
                <c:pt idx="971">
                  <c:v>1.5E-3</c:v>
                </c:pt>
                <c:pt idx="972">
                  <c:v>1.12E-2</c:v>
                </c:pt>
                <c:pt idx="973">
                  <c:v>3.3999999999999998E-3</c:v>
                </c:pt>
                <c:pt idx="974">
                  <c:v>2.3999999999999998E-3</c:v>
                </c:pt>
                <c:pt idx="975">
                  <c:v>5.1000000000000004E-3</c:v>
                </c:pt>
                <c:pt idx="976">
                  <c:v>2.8999999999999998E-3</c:v>
                </c:pt>
                <c:pt idx="977">
                  <c:v>2.8999999999999998E-3</c:v>
                </c:pt>
                <c:pt idx="978">
                  <c:v>4.0000000000000001E-3</c:v>
                </c:pt>
                <c:pt idx="979">
                  <c:v>1.8E-3</c:v>
                </c:pt>
                <c:pt idx="980">
                  <c:v>1.46E-2</c:v>
                </c:pt>
                <c:pt idx="981">
                  <c:v>1.8E-3</c:v>
                </c:pt>
                <c:pt idx="982">
                  <c:v>4.7999999999999996E-3</c:v>
                </c:pt>
                <c:pt idx="983">
                  <c:v>1.5E-3</c:v>
                </c:pt>
                <c:pt idx="984">
                  <c:v>1.2999999999999999E-3</c:v>
                </c:pt>
                <c:pt idx="985">
                  <c:v>1.5E-3</c:v>
                </c:pt>
                <c:pt idx="986">
                  <c:v>9.1999999999999998E-3</c:v>
                </c:pt>
                <c:pt idx="987">
                  <c:v>1.2999999999999999E-3</c:v>
                </c:pt>
                <c:pt idx="988">
                  <c:v>1.6000000000000001E-3</c:v>
                </c:pt>
                <c:pt idx="989">
                  <c:v>2.8E-3</c:v>
                </c:pt>
                <c:pt idx="990">
                  <c:v>1.6000000000000001E-3</c:v>
                </c:pt>
                <c:pt idx="991">
                  <c:v>1.6999999999999999E-3</c:v>
                </c:pt>
                <c:pt idx="992">
                  <c:v>1.4E-3</c:v>
                </c:pt>
                <c:pt idx="993">
                  <c:v>1.2999999999999999E-3</c:v>
                </c:pt>
                <c:pt idx="994">
                  <c:v>3.2000000000000002E-3</c:v>
                </c:pt>
                <c:pt idx="995">
                  <c:v>1.5E-3</c:v>
                </c:pt>
                <c:pt idx="996">
                  <c:v>2.29E-2</c:v>
                </c:pt>
                <c:pt idx="997">
                  <c:v>1.4E-3</c:v>
                </c:pt>
                <c:pt idx="998">
                  <c:v>1.2999999999999999E-3</c:v>
                </c:pt>
                <c:pt idx="999">
                  <c:v>1.5E-3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9B-4FF9-986B-F406A3787A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6239296"/>
        <c:axId val="1536618112"/>
      </c:lineChart>
      <c:catAx>
        <c:axId val="156623929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6618112"/>
        <c:crosses val="autoZero"/>
        <c:auto val="1"/>
        <c:lblAlgn val="ctr"/>
        <c:lblOffset val="100"/>
        <c:noMultiLvlLbl val="0"/>
      </c:catAx>
      <c:valAx>
        <c:axId val="153661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RTT 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6239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>
                <a:effectLst/>
              </a:rPr>
              <a:t>Voice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407754425211882"/>
          <c:y val="0.13130600023198433"/>
          <c:w val="0.82896411893124011"/>
          <c:h val="0.74740284939777157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'VO1'!$N$2:$N$998</c:f>
              <c:numCache>
                <c:formatCode>General</c:formatCode>
                <c:ptCount val="997"/>
                <c:pt idx="0">
                  <c:v>6.8999999999999999E-3</c:v>
                </c:pt>
                <c:pt idx="1">
                  <c:v>8.8999999999999999E-3</c:v>
                </c:pt>
                <c:pt idx="2">
                  <c:v>5.1999999999999998E-3</c:v>
                </c:pt>
                <c:pt idx="3">
                  <c:v>2.5000000000000001E-3</c:v>
                </c:pt>
                <c:pt idx="4">
                  <c:v>2.3E-3</c:v>
                </c:pt>
                <c:pt idx="5">
                  <c:v>2E-3</c:v>
                </c:pt>
                <c:pt idx="6">
                  <c:v>2E-3</c:v>
                </c:pt>
                <c:pt idx="7">
                  <c:v>2.7000000000000001E-3</c:v>
                </c:pt>
                <c:pt idx="8">
                  <c:v>1.8E-3</c:v>
                </c:pt>
                <c:pt idx="9">
                  <c:v>1.9E-3</c:v>
                </c:pt>
                <c:pt idx="10">
                  <c:v>7.9000000000000008E-3</c:v>
                </c:pt>
                <c:pt idx="11">
                  <c:v>5.5999999999999999E-3</c:v>
                </c:pt>
                <c:pt idx="12">
                  <c:v>7.9000000000000008E-3</c:v>
                </c:pt>
                <c:pt idx="13">
                  <c:v>3.5000000000000001E-3</c:v>
                </c:pt>
                <c:pt idx="14">
                  <c:v>1.8E-3</c:v>
                </c:pt>
                <c:pt idx="15">
                  <c:v>4.8999999999999998E-3</c:v>
                </c:pt>
                <c:pt idx="16">
                  <c:v>2.5000000000000001E-3</c:v>
                </c:pt>
                <c:pt idx="17">
                  <c:v>1.6999999999999999E-3</c:v>
                </c:pt>
                <c:pt idx="18">
                  <c:v>2.3E-3</c:v>
                </c:pt>
                <c:pt idx="19">
                  <c:v>1.8E-3</c:v>
                </c:pt>
                <c:pt idx="20">
                  <c:v>7.4000000000000003E-3</c:v>
                </c:pt>
                <c:pt idx="21">
                  <c:v>1.6999999999999999E-3</c:v>
                </c:pt>
                <c:pt idx="22">
                  <c:v>1.6999999999999999E-3</c:v>
                </c:pt>
                <c:pt idx="23">
                  <c:v>1.6999999999999999E-3</c:v>
                </c:pt>
                <c:pt idx="24">
                  <c:v>6.7999999999999996E-3</c:v>
                </c:pt>
                <c:pt idx="25">
                  <c:v>5.4000000000000003E-3</c:v>
                </c:pt>
                <c:pt idx="26">
                  <c:v>1.4E-3</c:v>
                </c:pt>
                <c:pt idx="27">
                  <c:v>1.6000000000000001E-3</c:v>
                </c:pt>
                <c:pt idx="28">
                  <c:v>1.0699999999999999E-2</c:v>
                </c:pt>
                <c:pt idx="29">
                  <c:v>1.2999999999999999E-3</c:v>
                </c:pt>
                <c:pt idx="30">
                  <c:v>4.8999999999999998E-3</c:v>
                </c:pt>
                <c:pt idx="31">
                  <c:v>1.4E-3</c:v>
                </c:pt>
                <c:pt idx="32">
                  <c:v>5.8999999999999999E-3</c:v>
                </c:pt>
                <c:pt idx="33">
                  <c:v>4.5999999999999999E-3</c:v>
                </c:pt>
                <c:pt idx="34">
                  <c:v>1.5E-3</c:v>
                </c:pt>
                <c:pt idx="35">
                  <c:v>1.5E-3</c:v>
                </c:pt>
                <c:pt idx="36">
                  <c:v>1.5E-3</c:v>
                </c:pt>
                <c:pt idx="37">
                  <c:v>1.5E-3</c:v>
                </c:pt>
                <c:pt idx="38">
                  <c:v>1.5E-3</c:v>
                </c:pt>
                <c:pt idx="39">
                  <c:v>1.0800000000000001E-2</c:v>
                </c:pt>
                <c:pt idx="40">
                  <c:v>1.01E-2</c:v>
                </c:pt>
                <c:pt idx="41">
                  <c:v>8.8999999999999999E-3</c:v>
                </c:pt>
                <c:pt idx="42">
                  <c:v>8.2000000000000007E-3</c:v>
                </c:pt>
                <c:pt idx="43">
                  <c:v>2.3E-3</c:v>
                </c:pt>
                <c:pt idx="44">
                  <c:v>1.5E-3</c:v>
                </c:pt>
                <c:pt idx="45">
                  <c:v>9.7999999999999997E-3</c:v>
                </c:pt>
                <c:pt idx="46">
                  <c:v>7.1999999999999998E-3</c:v>
                </c:pt>
                <c:pt idx="47">
                  <c:v>1.32E-2</c:v>
                </c:pt>
                <c:pt idx="48">
                  <c:v>8.3000000000000001E-3</c:v>
                </c:pt>
                <c:pt idx="49">
                  <c:v>1.5E-3</c:v>
                </c:pt>
                <c:pt idx="50">
                  <c:v>8.9999999999999998E-4</c:v>
                </c:pt>
                <c:pt idx="51">
                  <c:v>9.4999999999999998E-3</c:v>
                </c:pt>
                <c:pt idx="52">
                  <c:v>1.1999999999999999E-3</c:v>
                </c:pt>
                <c:pt idx="53">
                  <c:v>1.2999999999999999E-3</c:v>
                </c:pt>
                <c:pt idx="54">
                  <c:v>4.4999999999999997E-3</c:v>
                </c:pt>
                <c:pt idx="55">
                  <c:v>8.0000000000000002E-3</c:v>
                </c:pt>
                <c:pt idx="56">
                  <c:v>1.1999999999999999E-3</c:v>
                </c:pt>
                <c:pt idx="57">
                  <c:v>1.8E-3</c:v>
                </c:pt>
                <c:pt idx="58">
                  <c:v>4.3E-3</c:v>
                </c:pt>
                <c:pt idx="59">
                  <c:v>1.4E-3</c:v>
                </c:pt>
                <c:pt idx="60">
                  <c:v>1.6999999999999999E-3</c:v>
                </c:pt>
                <c:pt idx="61">
                  <c:v>1.4E-3</c:v>
                </c:pt>
                <c:pt idx="62">
                  <c:v>4.7000000000000002E-3</c:v>
                </c:pt>
                <c:pt idx="63">
                  <c:v>7.7999999999999996E-3</c:v>
                </c:pt>
                <c:pt idx="64">
                  <c:v>5.1999999999999998E-3</c:v>
                </c:pt>
                <c:pt idx="65">
                  <c:v>1.1999999999999999E-3</c:v>
                </c:pt>
                <c:pt idx="66">
                  <c:v>4.7000000000000002E-3</c:v>
                </c:pt>
                <c:pt idx="67">
                  <c:v>1.12E-2</c:v>
                </c:pt>
                <c:pt idx="68">
                  <c:v>1.2999999999999999E-3</c:v>
                </c:pt>
                <c:pt idx="69">
                  <c:v>1.4E-3</c:v>
                </c:pt>
                <c:pt idx="70">
                  <c:v>5.0000000000000001E-3</c:v>
                </c:pt>
                <c:pt idx="71">
                  <c:v>1.5E-3</c:v>
                </c:pt>
                <c:pt idx="72">
                  <c:v>1.2999999999999999E-3</c:v>
                </c:pt>
                <c:pt idx="73">
                  <c:v>7.4000000000000003E-3</c:v>
                </c:pt>
                <c:pt idx="74">
                  <c:v>1.5E-3</c:v>
                </c:pt>
                <c:pt idx="75">
                  <c:v>1.2999999999999999E-3</c:v>
                </c:pt>
                <c:pt idx="76">
                  <c:v>1.5E-3</c:v>
                </c:pt>
                <c:pt idx="77">
                  <c:v>2.8E-3</c:v>
                </c:pt>
                <c:pt idx="78">
                  <c:v>1.4E-3</c:v>
                </c:pt>
                <c:pt idx="79">
                  <c:v>1.4E-3</c:v>
                </c:pt>
                <c:pt idx="80">
                  <c:v>1.4E-3</c:v>
                </c:pt>
                <c:pt idx="81">
                  <c:v>1.3299999999999999E-2</c:v>
                </c:pt>
                <c:pt idx="82">
                  <c:v>5.4999999999999997E-3</c:v>
                </c:pt>
                <c:pt idx="83">
                  <c:v>3.5999999999999999E-3</c:v>
                </c:pt>
                <c:pt idx="84">
                  <c:v>1.6000000000000001E-3</c:v>
                </c:pt>
                <c:pt idx="85">
                  <c:v>1.1999999999999999E-3</c:v>
                </c:pt>
                <c:pt idx="86">
                  <c:v>1.24E-2</c:v>
                </c:pt>
                <c:pt idx="87">
                  <c:v>3.3999999999999998E-3</c:v>
                </c:pt>
                <c:pt idx="88">
                  <c:v>1.5E-3</c:v>
                </c:pt>
                <c:pt idx="89">
                  <c:v>1.5E-3</c:v>
                </c:pt>
                <c:pt idx="90">
                  <c:v>8.3000000000000001E-3</c:v>
                </c:pt>
                <c:pt idx="91">
                  <c:v>1.5E-3</c:v>
                </c:pt>
                <c:pt idx="92">
                  <c:v>3.5000000000000001E-3</c:v>
                </c:pt>
                <c:pt idx="93">
                  <c:v>1.32E-2</c:v>
                </c:pt>
                <c:pt idx="94">
                  <c:v>3.0000000000000001E-3</c:v>
                </c:pt>
                <c:pt idx="95">
                  <c:v>6.1000000000000004E-3</c:v>
                </c:pt>
                <c:pt idx="96">
                  <c:v>2.76E-2</c:v>
                </c:pt>
                <c:pt idx="97">
                  <c:v>5.3E-3</c:v>
                </c:pt>
                <c:pt idx="98">
                  <c:v>1.37E-2</c:v>
                </c:pt>
                <c:pt idx="99">
                  <c:v>1.8E-3</c:v>
                </c:pt>
                <c:pt idx="100">
                  <c:v>1.0699999999999999E-2</c:v>
                </c:pt>
                <c:pt idx="101">
                  <c:v>1.5699999999999999E-2</c:v>
                </c:pt>
                <c:pt idx="102">
                  <c:v>1.7500000000000002E-2</c:v>
                </c:pt>
                <c:pt idx="103">
                  <c:v>1.5E-3</c:v>
                </c:pt>
                <c:pt idx="104">
                  <c:v>1.6000000000000001E-3</c:v>
                </c:pt>
                <c:pt idx="105">
                  <c:v>1.8E-3</c:v>
                </c:pt>
                <c:pt idx="106">
                  <c:v>1.5E-3</c:v>
                </c:pt>
                <c:pt idx="107">
                  <c:v>1.4E-3</c:v>
                </c:pt>
                <c:pt idx="108">
                  <c:v>6.4000000000000003E-3</c:v>
                </c:pt>
                <c:pt idx="109">
                  <c:v>1.4E-3</c:v>
                </c:pt>
                <c:pt idx="110">
                  <c:v>2.3999999999999998E-3</c:v>
                </c:pt>
                <c:pt idx="111">
                  <c:v>1.2999999999999999E-3</c:v>
                </c:pt>
                <c:pt idx="112">
                  <c:v>1.5E-3</c:v>
                </c:pt>
                <c:pt idx="113">
                  <c:v>1.4E-3</c:v>
                </c:pt>
                <c:pt idx="114">
                  <c:v>1.5E-3</c:v>
                </c:pt>
                <c:pt idx="115">
                  <c:v>2.0999999999999999E-3</c:v>
                </c:pt>
                <c:pt idx="116">
                  <c:v>3.5000000000000001E-3</c:v>
                </c:pt>
                <c:pt idx="117">
                  <c:v>1.2999999999999999E-3</c:v>
                </c:pt>
                <c:pt idx="118">
                  <c:v>3.5999999999999999E-3</c:v>
                </c:pt>
                <c:pt idx="119">
                  <c:v>1.4E-3</c:v>
                </c:pt>
                <c:pt idx="120">
                  <c:v>1.5E-3</c:v>
                </c:pt>
                <c:pt idx="121">
                  <c:v>1.5E-3</c:v>
                </c:pt>
                <c:pt idx="122">
                  <c:v>1.6000000000000001E-3</c:v>
                </c:pt>
                <c:pt idx="123">
                  <c:v>1.5E-3</c:v>
                </c:pt>
                <c:pt idx="124">
                  <c:v>1.4E-3</c:v>
                </c:pt>
                <c:pt idx="125">
                  <c:v>1.6999999999999999E-3</c:v>
                </c:pt>
                <c:pt idx="126">
                  <c:v>1.5E-3</c:v>
                </c:pt>
                <c:pt idx="127">
                  <c:v>7.7000000000000002E-3</c:v>
                </c:pt>
                <c:pt idx="128">
                  <c:v>1.5E-3</c:v>
                </c:pt>
                <c:pt idx="129">
                  <c:v>2.3E-3</c:v>
                </c:pt>
                <c:pt idx="130">
                  <c:v>6.0000000000000001E-3</c:v>
                </c:pt>
                <c:pt idx="131">
                  <c:v>1.78E-2</c:v>
                </c:pt>
                <c:pt idx="132">
                  <c:v>8.5000000000000006E-3</c:v>
                </c:pt>
                <c:pt idx="133">
                  <c:v>1.1000000000000001E-3</c:v>
                </c:pt>
                <c:pt idx="134">
                  <c:v>1.1999999999999999E-3</c:v>
                </c:pt>
                <c:pt idx="135">
                  <c:v>1.2999999999999999E-3</c:v>
                </c:pt>
                <c:pt idx="136">
                  <c:v>1.6000000000000001E-3</c:v>
                </c:pt>
                <c:pt idx="137">
                  <c:v>1.2999999999999999E-3</c:v>
                </c:pt>
                <c:pt idx="138">
                  <c:v>2.5999999999999999E-3</c:v>
                </c:pt>
                <c:pt idx="139">
                  <c:v>1.5E-3</c:v>
                </c:pt>
                <c:pt idx="140">
                  <c:v>1.4E-3</c:v>
                </c:pt>
                <c:pt idx="141">
                  <c:v>1.54E-2</c:v>
                </c:pt>
                <c:pt idx="142">
                  <c:v>1.6999999999999999E-3</c:v>
                </c:pt>
                <c:pt idx="143">
                  <c:v>8.8999999999999999E-3</c:v>
                </c:pt>
                <c:pt idx="144">
                  <c:v>2.2000000000000001E-3</c:v>
                </c:pt>
                <c:pt idx="145">
                  <c:v>5.1999999999999998E-3</c:v>
                </c:pt>
                <c:pt idx="146">
                  <c:v>9.5999999999999992E-3</c:v>
                </c:pt>
                <c:pt idx="147">
                  <c:v>2E-3</c:v>
                </c:pt>
                <c:pt idx="148">
                  <c:v>1.5E-3</c:v>
                </c:pt>
                <c:pt idx="149">
                  <c:v>1.17E-2</c:v>
                </c:pt>
                <c:pt idx="150">
                  <c:v>1.4E-3</c:v>
                </c:pt>
                <c:pt idx="151">
                  <c:v>1.41E-2</c:v>
                </c:pt>
                <c:pt idx="152">
                  <c:v>1.49E-2</c:v>
                </c:pt>
                <c:pt idx="153">
                  <c:v>1.2699999999999999E-2</c:v>
                </c:pt>
                <c:pt idx="154">
                  <c:v>8.6E-3</c:v>
                </c:pt>
                <c:pt idx="155">
                  <c:v>1.5E-3</c:v>
                </c:pt>
                <c:pt idx="156">
                  <c:v>3.3E-3</c:v>
                </c:pt>
                <c:pt idx="157">
                  <c:v>1.5E-3</c:v>
                </c:pt>
                <c:pt idx="158">
                  <c:v>1.6000000000000001E-3</c:v>
                </c:pt>
                <c:pt idx="159">
                  <c:v>1.5E-3</c:v>
                </c:pt>
                <c:pt idx="160">
                  <c:v>1.5E-3</c:v>
                </c:pt>
                <c:pt idx="161">
                  <c:v>1.5E-3</c:v>
                </c:pt>
                <c:pt idx="162">
                  <c:v>1.6000000000000001E-3</c:v>
                </c:pt>
                <c:pt idx="163">
                  <c:v>4.0000000000000001E-3</c:v>
                </c:pt>
                <c:pt idx="164">
                  <c:v>1.5E-3</c:v>
                </c:pt>
                <c:pt idx="165">
                  <c:v>1.6000000000000001E-3</c:v>
                </c:pt>
                <c:pt idx="166">
                  <c:v>5.8999999999999999E-3</c:v>
                </c:pt>
                <c:pt idx="167">
                  <c:v>1.4E-3</c:v>
                </c:pt>
                <c:pt idx="168">
                  <c:v>2.3999999999999998E-3</c:v>
                </c:pt>
                <c:pt idx="169">
                  <c:v>7.7000000000000002E-3</c:v>
                </c:pt>
                <c:pt idx="170">
                  <c:v>1.67E-2</c:v>
                </c:pt>
                <c:pt idx="171">
                  <c:v>7.7000000000000002E-3</c:v>
                </c:pt>
                <c:pt idx="172">
                  <c:v>1.5E-3</c:v>
                </c:pt>
                <c:pt idx="173">
                  <c:v>1.8E-3</c:v>
                </c:pt>
                <c:pt idx="174">
                  <c:v>1.6000000000000001E-3</c:v>
                </c:pt>
                <c:pt idx="175">
                  <c:v>1.1999999999999999E-3</c:v>
                </c:pt>
                <c:pt idx="176">
                  <c:v>3.0999999999999999E-3</c:v>
                </c:pt>
                <c:pt idx="177">
                  <c:v>9.7000000000000003E-3</c:v>
                </c:pt>
                <c:pt idx="178">
                  <c:v>1.1999999999999999E-3</c:v>
                </c:pt>
                <c:pt idx="179">
                  <c:v>1.4E-3</c:v>
                </c:pt>
                <c:pt idx="180">
                  <c:v>1.5E-3</c:v>
                </c:pt>
                <c:pt idx="181">
                  <c:v>3.8999999999999998E-3</c:v>
                </c:pt>
                <c:pt idx="182">
                  <c:v>1.5E-3</c:v>
                </c:pt>
                <c:pt idx="183">
                  <c:v>7.4999999999999997E-3</c:v>
                </c:pt>
                <c:pt idx="184">
                  <c:v>1.5E-3</c:v>
                </c:pt>
                <c:pt idx="185">
                  <c:v>1.6999999999999999E-3</c:v>
                </c:pt>
                <c:pt idx="186">
                  <c:v>7.0000000000000001E-3</c:v>
                </c:pt>
                <c:pt idx="187">
                  <c:v>7.3000000000000001E-3</c:v>
                </c:pt>
                <c:pt idx="188">
                  <c:v>1.1999999999999999E-3</c:v>
                </c:pt>
                <c:pt idx="189">
                  <c:v>1.1000000000000001E-3</c:v>
                </c:pt>
                <c:pt idx="190">
                  <c:v>2.2000000000000001E-3</c:v>
                </c:pt>
                <c:pt idx="191">
                  <c:v>6.1999999999999998E-3</c:v>
                </c:pt>
                <c:pt idx="192">
                  <c:v>1.2999999999999999E-3</c:v>
                </c:pt>
                <c:pt idx="193">
                  <c:v>1.1999999999999999E-3</c:v>
                </c:pt>
                <c:pt idx="194">
                  <c:v>1.1000000000000001E-3</c:v>
                </c:pt>
                <c:pt idx="195">
                  <c:v>4.3E-3</c:v>
                </c:pt>
                <c:pt idx="196">
                  <c:v>1.4E-3</c:v>
                </c:pt>
                <c:pt idx="197">
                  <c:v>1.5E-3</c:v>
                </c:pt>
                <c:pt idx="198">
                  <c:v>2.0999999999999999E-3</c:v>
                </c:pt>
                <c:pt idx="199">
                  <c:v>8.3000000000000001E-3</c:v>
                </c:pt>
                <c:pt idx="200">
                  <c:v>1.1900000000000001E-2</c:v>
                </c:pt>
                <c:pt idx="201">
                  <c:v>1.5E-3</c:v>
                </c:pt>
                <c:pt idx="202">
                  <c:v>1.66E-2</c:v>
                </c:pt>
                <c:pt idx="203">
                  <c:v>1.0800000000000001E-2</c:v>
                </c:pt>
                <c:pt idx="204">
                  <c:v>2.9600000000000001E-2</c:v>
                </c:pt>
                <c:pt idx="205">
                  <c:v>9.4999999999999998E-3</c:v>
                </c:pt>
                <c:pt idx="206">
                  <c:v>1.41E-2</c:v>
                </c:pt>
                <c:pt idx="207">
                  <c:v>2.8E-3</c:v>
                </c:pt>
                <c:pt idx="208">
                  <c:v>1.61E-2</c:v>
                </c:pt>
                <c:pt idx="209">
                  <c:v>5.1999999999999998E-3</c:v>
                </c:pt>
                <c:pt idx="210">
                  <c:v>1.8E-3</c:v>
                </c:pt>
                <c:pt idx="211">
                  <c:v>1.5E-3</c:v>
                </c:pt>
                <c:pt idx="212">
                  <c:v>3.0000000000000001E-3</c:v>
                </c:pt>
                <c:pt idx="213">
                  <c:v>1.5E-3</c:v>
                </c:pt>
                <c:pt idx="214">
                  <c:v>1.5E-3</c:v>
                </c:pt>
                <c:pt idx="215">
                  <c:v>4.5999999999999999E-3</c:v>
                </c:pt>
                <c:pt idx="216">
                  <c:v>3.5000000000000001E-3</c:v>
                </c:pt>
                <c:pt idx="217">
                  <c:v>1.4E-3</c:v>
                </c:pt>
                <c:pt idx="218">
                  <c:v>1.2999999999999999E-3</c:v>
                </c:pt>
                <c:pt idx="219">
                  <c:v>6.3E-3</c:v>
                </c:pt>
                <c:pt idx="220">
                  <c:v>1.1999999999999999E-3</c:v>
                </c:pt>
                <c:pt idx="221">
                  <c:v>1.5E-3</c:v>
                </c:pt>
                <c:pt idx="222">
                  <c:v>1.5E-3</c:v>
                </c:pt>
                <c:pt idx="223">
                  <c:v>9.4999999999999998E-3</c:v>
                </c:pt>
                <c:pt idx="224">
                  <c:v>2.5000000000000001E-3</c:v>
                </c:pt>
                <c:pt idx="225">
                  <c:v>3.8E-3</c:v>
                </c:pt>
                <c:pt idx="226">
                  <c:v>2.0999999999999999E-3</c:v>
                </c:pt>
                <c:pt idx="227">
                  <c:v>7.0000000000000001E-3</c:v>
                </c:pt>
                <c:pt idx="228">
                  <c:v>6.7999999999999996E-3</c:v>
                </c:pt>
                <c:pt idx="229">
                  <c:v>3.0000000000000001E-3</c:v>
                </c:pt>
                <c:pt idx="230">
                  <c:v>6.4999999999999997E-3</c:v>
                </c:pt>
                <c:pt idx="231">
                  <c:v>1.6000000000000001E-3</c:v>
                </c:pt>
                <c:pt idx="232">
                  <c:v>1.6000000000000001E-3</c:v>
                </c:pt>
                <c:pt idx="233">
                  <c:v>5.7999999999999996E-3</c:v>
                </c:pt>
                <c:pt idx="234">
                  <c:v>1.8E-3</c:v>
                </c:pt>
                <c:pt idx="235">
                  <c:v>1.6999999999999999E-3</c:v>
                </c:pt>
                <c:pt idx="236">
                  <c:v>1.1999999999999999E-3</c:v>
                </c:pt>
                <c:pt idx="237">
                  <c:v>1.5E-3</c:v>
                </c:pt>
                <c:pt idx="238">
                  <c:v>9.5999999999999992E-3</c:v>
                </c:pt>
                <c:pt idx="239">
                  <c:v>1.8E-3</c:v>
                </c:pt>
                <c:pt idx="240">
                  <c:v>3.0999999999999999E-3</c:v>
                </c:pt>
                <c:pt idx="241">
                  <c:v>2.3E-3</c:v>
                </c:pt>
                <c:pt idx="242">
                  <c:v>1.6000000000000001E-3</c:v>
                </c:pt>
                <c:pt idx="243">
                  <c:v>1.5E-3</c:v>
                </c:pt>
                <c:pt idx="244">
                  <c:v>1.4E-3</c:v>
                </c:pt>
                <c:pt idx="245">
                  <c:v>7.7999999999999996E-3</c:v>
                </c:pt>
                <c:pt idx="246">
                  <c:v>7.4000000000000003E-3</c:v>
                </c:pt>
                <c:pt idx="247">
                  <c:v>9.1999999999999998E-3</c:v>
                </c:pt>
                <c:pt idx="248">
                  <c:v>5.1999999999999998E-3</c:v>
                </c:pt>
                <c:pt idx="249">
                  <c:v>7.3000000000000001E-3</c:v>
                </c:pt>
                <c:pt idx="250">
                  <c:v>5.4999999999999997E-3</c:v>
                </c:pt>
                <c:pt idx="251">
                  <c:v>1.1999999999999999E-3</c:v>
                </c:pt>
                <c:pt idx="252">
                  <c:v>4.1999999999999997E-3</c:v>
                </c:pt>
                <c:pt idx="253">
                  <c:v>4.8999999999999998E-3</c:v>
                </c:pt>
                <c:pt idx="254">
                  <c:v>1.4E-3</c:v>
                </c:pt>
                <c:pt idx="255">
                  <c:v>1.6000000000000001E-3</c:v>
                </c:pt>
                <c:pt idx="256">
                  <c:v>9.4000000000000004E-3</c:v>
                </c:pt>
                <c:pt idx="257">
                  <c:v>4.0000000000000001E-3</c:v>
                </c:pt>
                <c:pt idx="258">
                  <c:v>1.2999999999999999E-3</c:v>
                </c:pt>
                <c:pt idx="259">
                  <c:v>4.4999999999999997E-3</c:v>
                </c:pt>
                <c:pt idx="260">
                  <c:v>2.8999999999999998E-3</c:v>
                </c:pt>
                <c:pt idx="261">
                  <c:v>1.37E-2</c:v>
                </c:pt>
                <c:pt idx="262">
                  <c:v>2.7000000000000001E-3</c:v>
                </c:pt>
                <c:pt idx="263">
                  <c:v>1.2999999999999999E-3</c:v>
                </c:pt>
                <c:pt idx="264">
                  <c:v>1.6000000000000001E-3</c:v>
                </c:pt>
                <c:pt idx="265">
                  <c:v>9.5999999999999992E-3</c:v>
                </c:pt>
                <c:pt idx="266">
                  <c:v>1.6000000000000001E-3</c:v>
                </c:pt>
                <c:pt idx="267">
                  <c:v>1.5E-3</c:v>
                </c:pt>
                <c:pt idx="268">
                  <c:v>6.7999999999999996E-3</c:v>
                </c:pt>
                <c:pt idx="269">
                  <c:v>3.8999999999999998E-3</c:v>
                </c:pt>
                <c:pt idx="270">
                  <c:v>7.9000000000000008E-3</c:v>
                </c:pt>
                <c:pt idx="271">
                  <c:v>6.8999999999999999E-3</c:v>
                </c:pt>
                <c:pt idx="272">
                  <c:v>1.2999999999999999E-3</c:v>
                </c:pt>
                <c:pt idx="273">
                  <c:v>1.5E-3</c:v>
                </c:pt>
                <c:pt idx="274">
                  <c:v>1.4E-3</c:v>
                </c:pt>
                <c:pt idx="275">
                  <c:v>1.5E-3</c:v>
                </c:pt>
                <c:pt idx="276">
                  <c:v>1.5E-3</c:v>
                </c:pt>
                <c:pt idx="277">
                  <c:v>6.1999999999999998E-3</c:v>
                </c:pt>
                <c:pt idx="278">
                  <c:v>1.6000000000000001E-3</c:v>
                </c:pt>
                <c:pt idx="279">
                  <c:v>1.5E-3</c:v>
                </c:pt>
                <c:pt idx="280">
                  <c:v>1.5E-3</c:v>
                </c:pt>
                <c:pt idx="281">
                  <c:v>1.2999999999999999E-3</c:v>
                </c:pt>
                <c:pt idx="282">
                  <c:v>1.6999999999999999E-3</c:v>
                </c:pt>
                <c:pt idx="283">
                  <c:v>1.67E-2</c:v>
                </c:pt>
                <c:pt idx="284">
                  <c:v>3.09E-2</c:v>
                </c:pt>
                <c:pt idx="285">
                  <c:v>1.8E-3</c:v>
                </c:pt>
                <c:pt idx="286">
                  <c:v>1.9E-3</c:v>
                </c:pt>
                <c:pt idx="287">
                  <c:v>1.5E-3</c:v>
                </c:pt>
                <c:pt idx="288">
                  <c:v>5.4000000000000003E-3</c:v>
                </c:pt>
                <c:pt idx="289">
                  <c:v>3.7000000000000002E-3</c:v>
                </c:pt>
                <c:pt idx="290">
                  <c:v>9.4999999999999998E-3</c:v>
                </c:pt>
                <c:pt idx="291">
                  <c:v>4.0000000000000001E-3</c:v>
                </c:pt>
                <c:pt idx="292">
                  <c:v>1.9E-3</c:v>
                </c:pt>
                <c:pt idx="293">
                  <c:v>3.3E-3</c:v>
                </c:pt>
                <c:pt idx="294">
                  <c:v>1.5E-3</c:v>
                </c:pt>
                <c:pt idx="295">
                  <c:v>1.6999999999999999E-3</c:v>
                </c:pt>
                <c:pt idx="296">
                  <c:v>1.5E-3</c:v>
                </c:pt>
                <c:pt idx="297">
                  <c:v>1.9E-3</c:v>
                </c:pt>
                <c:pt idx="298">
                  <c:v>1.4E-3</c:v>
                </c:pt>
                <c:pt idx="299">
                  <c:v>6.7000000000000002E-3</c:v>
                </c:pt>
                <c:pt idx="300">
                  <c:v>2.5999999999999999E-3</c:v>
                </c:pt>
                <c:pt idx="301">
                  <c:v>5.1999999999999998E-3</c:v>
                </c:pt>
                <c:pt idx="302">
                  <c:v>1.4E-3</c:v>
                </c:pt>
                <c:pt idx="303">
                  <c:v>5.7000000000000002E-3</c:v>
                </c:pt>
                <c:pt idx="304">
                  <c:v>3.7000000000000002E-3</c:v>
                </c:pt>
                <c:pt idx="305">
                  <c:v>1.5E-3</c:v>
                </c:pt>
                <c:pt idx="306">
                  <c:v>2.8E-3</c:v>
                </c:pt>
                <c:pt idx="307">
                  <c:v>1.4E-3</c:v>
                </c:pt>
                <c:pt idx="308">
                  <c:v>1.5E-3</c:v>
                </c:pt>
                <c:pt idx="309">
                  <c:v>2.7099999999999999E-2</c:v>
                </c:pt>
                <c:pt idx="310">
                  <c:v>1.12E-2</c:v>
                </c:pt>
                <c:pt idx="311">
                  <c:v>3.0999999999999999E-3</c:v>
                </c:pt>
                <c:pt idx="312">
                  <c:v>1.5100000000000001E-2</c:v>
                </c:pt>
                <c:pt idx="313">
                  <c:v>1.2999999999999999E-3</c:v>
                </c:pt>
                <c:pt idx="314">
                  <c:v>8.2000000000000007E-3</c:v>
                </c:pt>
                <c:pt idx="315">
                  <c:v>7.9000000000000008E-3</c:v>
                </c:pt>
                <c:pt idx="316">
                  <c:v>1.4E-3</c:v>
                </c:pt>
                <c:pt idx="317">
                  <c:v>1.8E-3</c:v>
                </c:pt>
                <c:pt idx="318">
                  <c:v>2.2000000000000001E-3</c:v>
                </c:pt>
                <c:pt idx="319">
                  <c:v>5.4000000000000003E-3</c:v>
                </c:pt>
                <c:pt idx="320">
                  <c:v>4.8999999999999998E-3</c:v>
                </c:pt>
                <c:pt idx="321">
                  <c:v>2.7000000000000001E-3</c:v>
                </c:pt>
                <c:pt idx="322">
                  <c:v>1.4E-3</c:v>
                </c:pt>
                <c:pt idx="323">
                  <c:v>6.7999999999999996E-3</c:v>
                </c:pt>
                <c:pt idx="324">
                  <c:v>1.4200000000000001E-2</c:v>
                </c:pt>
                <c:pt idx="325">
                  <c:v>1.2999999999999999E-3</c:v>
                </c:pt>
                <c:pt idx="326">
                  <c:v>6.6E-3</c:v>
                </c:pt>
                <c:pt idx="327">
                  <c:v>1.1999999999999999E-3</c:v>
                </c:pt>
                <c:pt idx="328">
                  <c:v>1.1999999999999999E-3</c:v>
                </c:pt>
                <c:pt idx="329">
                  <c:v>7.1000000000000004E-3</c:v>
                </c:pt>
                <c:pt idx="330">
                  <c:v>6.8999999999999999E-3</c:v>
                </c:pt>
                <c:pt idx="331">
                  <c:v>1.2999999999999999E-3</c:v>
                </c:pt>
                <c:pt idx="332">
                  <c:v>1.2999999999999999E-3</c:v>
                </c:pt>
                <c:pt idx="333">
                  <c:v>5.4000000000000003E-3</c:v>
                </c:pt>
                <c:pt idx="334">
                  <c:v>1.2999999999999999E-3</c:v>
                </c:pt>
                <c:pt idx="335">
                  <c:v>1.1999999999999999E-3</c:v>
                </c:pt>
                <c:pt idx="336">
                  <c:v>1.1900000000000001E-2</c:v>
                </c:pt>
                <c:pt idx="337">
                  <c:v>7.4000000000000003E-3</c:v>
                </c:pt>
                <c:pt idx="338">
                  <c:v>5.8999999999999999E-3</c:v>
                </c:pt>
                <c:pt idx="339">
                  <c:v>1.5E-3</c:v>
                </c:pt>
                <c:pt idx="340">
                  <c:v>6.1999999999999998E-3</c:v>
                </c:pt>
                <c:pt idx="341">
                  <c:v>1.5E-3</c:v>
                </c:pt>
                <c:pt idx="342">
                  <c:v>1.1999999999999999E-3</c:v>
                </c:pt>
                <c:pt idx="343">
                  <c:v>1.5E-3</c:v>
                </c:pt>
                <c:pt idx="344">
                  <c:v>7.4999999999999997E-3</c:v>
                </c:pt>
                <c:pt idx="345">
                  <c:v>1.6000000000000001E-3</c:v>
                </c:pt>
                <c:pt idx="346">
                  <c:v>1.4E-3</c:v>
                </c:pt>
                <c:pt idx="347">
                  <c:v>8.0000000000000002E-3</c:v>
                </c:pt>
                <c:pt idx="348">
                  <c:v>1.0500000000000001E-2</c:v>
                </c:pt>
                <c:pt idx="349">
                  <c:v>2.5999999999999999E-3</c:v>
                </c:pt>
                <c:pt idx="350">
                  <c:v>6.8999999999999999E-3</c:v>
                </c:pt>
                <c:pt idx="351">
                  <c:v>1.9E-3</c:v>
                </c:pt>
                <c:pt idx="352">
                  <c:v>3.5000000000000001E-3</c:v>
                </c:pt>
                <c:pt idx="353">
                  <c:v>6.6E-3</c:v>
                </c:pt>
                <c:pt idx="354">
                  <c:v>1.2999999999999999E-3</c:v>
                </c:pt>
                <c:pt idx="355">
                  <c:v>1.4E-3</c:v>
                </c:pt>
                <c:pt idx="356">
                  <c:v>1.9E-3</c:v>
                </c:pt>
                <c:pt idx="357">
                  <c:v>7.9000000000000008E-3</c:v>
                </c:pt>
                <c:pt idx="358">
                  <c:v>1.5E-3</c:v>
                </c:pt>
                <c:pt idx="359">
                  <c:v>1.6000000000000001E-3</c:v>
                </c:pt>
                <c:pt idx="360">
                  <c:v>1.5E-3</c:v>
                </c:pt>
                <c:pt idx="361">
                  <c:v>1.5E-3</c:v>
                </c:pt>
                <c:pt idx="362">
                  <c:v>1.4E-3</c:v>
                </c:pt>
                <c:pt idx="363">
                  <c:v>1.4E-3</c:v>
                </c:pt>
                <c:pt idx="364">
                  <c:v>6.0000000000000001E-3</c:v>
                </c:pt>
                <c:pt idx="365">
                  <c:v>7.3000000000000001E-3</c:v>
                </c:pt>
                <c:pt idx="366">
                  <c:v>3.8E-3</c:v>
                </c:pt>
                <c:pt idx="367">
                  <c:v>4.1000000000000003E-3</c:v>
                </c:pt>
                <c:pt idx="368">
                  <c:v>2.0999999999999999E-3</c:v>
                </c:pt>
                <c:pt idx="369">
                  <c:v>7.6E-3</c:v>
                </c:pt>
                <c:pt idx="370">
                  <c:v>1.6000000000000001E-3</c:v>
                </c:pt>
                <c:pt idx="371">
                  <c:v>1.5100000000000001E-2</c:v>
                </c:pt>
                <c:pt idx="372">
                  <c:v>8.8999999999999999E-3</c:v>
                </c:pt>
                <c:pt idx="373">
                  <c:v>6.7999999999999996E-3</c:v>
                </c:pt>
                <c:pt idx="374">
                  <c:v>1.5E-3</c:v>
                </c:pt>
                <c:pt idx="375">
                  <c:v>1.5E-3</c:v>
                </c:pt>
                <c:pt idx="376">
                  <c:v>1.6000000000000001E-3</c:v>
                </c:pt>
                <c:pt idx="377">
                  <c:v>5.7000000000000002E-3</c:v>
                </c:pt>
                <c:pt idx="378">
                  <c:v>1.6000000000000001E-3</c:v>
                </c:pt>
                <c:pt idx="379">
                  <c:v>1.4E-3</c:v>
                </c:pt>
                <c:pt idx="380">
                  <c:v>4.4000000000000003E-3</c:v>
                </c:pt>
                <c:pt idx="381">
                  <c:v>1.4E-3</c:v>
                </c:pt>
                <c:pt idx="382">
                  <c:v>2.5999999999999999E-3</c:v>
                </c:pt>
                <c:pt idx="383">
                  <c:v>2.5000000000000001E-3</c:v>
                </c:pt>
                <c:pt idx="384">
                  <c:v>2.5999999999999999E-3</c:v>
                </c:pt>
                <c:pt idx="385">
                  <c:v>1.11E-2</c:v>
                </c:pt>
                <c:pt idx="386">
                  <c:v>6.4999999999999997E-3</c:v>
                </c:pt>
                <c:pt idx="387">
                  <c:v>2.2000000000000001E-3</c:v>
                </c:pt>
                <c:pt idx="388">
                  <c:v>1.5E-3</c:v>
                </c:pt>
                <c:pt idx="389">
                  <c:v>1.4E-3</c:v>
                </c:pt>
                <c:pt idx="390">
                  <c:v>2.0999999999999999E-3</c:v>
                </c:pt>
                <c:pt idx="391">
                  <c:v>5.4999999999999997E-3</c:v>
                </c:pt>
                <c:pt idx="392">
                  <c:v>2.0999999999999999E-3</c:v>
                </c:pt>
                <c:pt idx="393">
                  <c:v>5.7000000000000002E-3</c:v>
                </c:pt>
                <c:pt idx="394">
                  <c:v>1.4E-3</c:v>
                </c:pt>
                <c:pt idx="395">
                  <c:v>1.5E-3</c:v>
                </c:pt>
                <c:pt idx="396">
                  <c:v>5.4999999999999997E-3</c:v>
                </c:pt>
                <c:pt idx="397">
                  <c:v>7.4000000000000003E-3</c:v>
                </c:pt>
                <c:pt idx="398">
                  <c:v>1.4E-3</c:v>
                </c:pt>
                <c:pt idx="399">
                  <c:v>2.5999999999999999E-3</c:v>
                </c:pt>
                <c:pt idx="400">
                  <c:v>1.4E-3</c:v>
                </c:pt>
                <c:pt idx="401">
                  <c:v>1.5E-3</c:v>
                </c:pt>
                <c:pt idx="402">
                  <c:v>1.6999999999999999E-3</c:v>
                </c:pt>
                <c:pt idx="403">
                  <c:v>5.4000000000000003E-3</c:v>
                </c:pt>
                <c:pt idx="404">
                  <c:v>2.3E-3</c:v>
                </c:pt>
                <c:pt idx="405">
                  <c:v>1.5E-3</c:v>
                </c:pt>
                <c:pt idx="406">
                  <c:v>5.7000000000000002E-3</c:v>
                </c:pt>
                <c:pt idx="407">
                  <c:v>2.8E-3</c:v>
                </c:pt>
                <c:pt idx="408">
                  <c:v>1.8E-3</c:v>
                </c:pt>
                <c:pt idx="409">
                  <c:v>1.4E-3</c:v>
                </c:pt>
                <c:pt idx="410">
                  <c:v>4.8999999999999998E-3</c:v>
                </c:pt>
                <c:pt idx="411">
                  <c:v>2E-3</c:v>
                </c:pt>
                <c:pt idx="412">
                  <c:v>1.5E-3</c:v>
                </c:pt>
                <c:pt idx="413">
                  <c:v>1.4E-3</c:v>
                </c:pt>
                <c:pt idx="414">
                  <c:v>2.0999999999999999E-3</c:v>
                </c:pt>
                <c:pt idx="415">
                  <c:v>1.5E-3</c:v>
                </c:pt>
                <c:pt idx="416">
                  <c:v>1.5E-3</c:v>
                </c:pt>
                <c:pt idx="417">
                  <c:v>5.7999999999999996E-3</c:v>
                </c:pt>
                <c:pt idx="418">
                  <c:v>4.0000000000000001E-3</c:v>
                </c:pt>
                <c:pt idx="419">
                  <c:v>6.0000000000000001E-3</c:v>
                </c:pt>
                <c:pt idx="420">
                  <c:v>5.4000000000000003E-3</c:v>
                </c:pt>
                <c:pt idx="421">
                  <c:v>8.3999999999999995E-3</c:v>
                </c:pt>
                <c:pt idx="422">
                  <c:v>5.3E-3</c:v>
                </c:pt>
                <c:pt idx="423">
                  <c:v>4.1000000000000003E-3</c:v>
                </c:pt>
                <c:pt idx="424">
                  <c:v>1.5100000000000001E-2</c:v>
                </c:pt>
                <c:pt idx="425">
                  <c:v>6.0000000000000001E-3</c:v>
                </c:pt>
                <c:pt idx="426">
                  <c:v>3.7000000000000002E-3</c:v>
                </c:pt>
                <c:pt idx="427">
                  <c:v>7.7999999999999996E-3</c:v>
                </c:pt>
                <c:pt idx="428">
                  <c:v>3.3E-3</c:v>
                </c:pt>
                <c:pt idx="429">
                  <c:v>8.3000000000000001E-3</c:v>
                </c:pt>
                <c:pt idx="430">
                  <c:v>1.9E-3</c:v>
                </c:pt>
                <c:pt idx="431">
                  <c:v>7.7999999999999996E-3</c:v>
                </c:pt>
                <c:pt idx="432">
                  <c:v>1.5E-3</c:v>
                </c:pt>
                <c:pt idx="433">
                  <c:v>1.6000000000000001E-3</c:v>
                </c:pt>
                <c:pt idx="434">
                  <c:v>1.5E-3</c:v>
                </c:pt>
                <c:pt idx="435">
                  <c:v>6.3E-3</c:v>
                </c:pt>
                <c:pt idx="436">
                  <c:v>1.5E-3</c:v>
                </c:pt>
                <c:pt idx="437">
                  <c:v>1.5E-3</c:v>
                </c:pt>
                <c:pt idx="438">
                  <c:v>1.6000000000000001E-3</c:v>
                </c:pt>
                <c:pt idx="439">
                  <c:v>6.3E-3</c:v>
                </c:pt>
                <c:pt idx="440">
                  <c:v>1.4E-3</c:v>
                </c:pt>
                <c:pt idx="441">
                  <c:v>1.6000000000000001E-3</c:v>
                </c:pt>
                <c:pt idx="442">
                  <c:v>4.7999999999999996E-3</c:v>
                </c:pt>
                <c:pt idx="443">
                  <c:v>2.3E-3</c:v>
                </c:pt>
                <c:pt idx="444">
                  <c:v>1.6999999999999999E-3</c:v>
                </c:pt>
                <c:pt idx="445">
                  <c:v>1.2999999999999999E-3</c:v>
                </c:pt>
                <c:pt idx="446">
                  <c:v>5.1000000000000004E-3</c:v>
                </c:pt>
                <c:pt idx="447">
                  <c:v>1.6000000000000001E-3</c:v>
                </c:pt>
                <c:pt idx="448">
                  <c:v>1.6000000000000001E-3</c:v>
                </c:pt>
                <c:pt idx="449">
                  <c:v>1.5E-3</c:v>
                </c:pt>
                <c:pt idx="450">
                  <c:v>1.5E-3</c:v>
                </c:pt>
                <c:pt idx="451">
                  <c:v>2.3999999999999998E-3</c:v>
                </c:pt>
                <c:pt idx="452">
                  <c:v>2.8999999999999998E-3</c:v>
                </c:pt>
                <c:pt idx="453">
                  <c:v>1.6000000000000001E-3</c:v>
                </c:pt>
                <c:pt idx="454">
                  <c:v>1.6999999999999999E-3</c:v>
                </c:pt>
                <c:pt idx="455">
                  <c:v>5.4999999999999997E-3</c:v>
                </c:pt>
                <c:pt idx="456">
                  <c:v>1.6000000000000001E-3</c:v>
                </c:pt>
                <c:pt idx="457">
                  <c:v>1.6000000000000001E-3</c:v>
                </c:pt>
                <c:pt idx="458">
                  <c:v>1.6000000000000001E-3</c:v>
                </c:pt>
                <c:pt idx="459">
                  <c:v>1.5E-3</c:v>
                </c:pt>
                <c:pt idx="460">
                  <c:v>1.2999999999999999E-3</c:v>
                </c:pt>
                <c:pt idx="461">
                  <c:v>1.2699999999999999E-2</c:v>
                </c:pt>
                <c:pt idx="462">
                  <c:v>1.6000000000000001E-3</c:v>
                </c:pt>
                <c:pt idx="463">
                  <c:v>1.5E-3</c:v>
                </c:pt>
                <c:pt idx="464">
                  <c:v>4.1999999999999997E-3</c:v>
                </c:pt>
                <c:pt idx="465">
                  <c:v>6.4999999999999997E-3</c:v>
                </c:pt>
                <c:pt idx="466">
                  <c:v>1.6000000000000001E-3</c:v>
                </c:pt>
                <c:pt idx="467">
                  <c:v>1.1999999999999999E-3</c:v>
                </c:pt>
                <c:pt idx="468">
                  <c:v>1.1999999999999999E-3</c:v>
                </c:pt>
                <c:pt idx="469">
                  <c:v>1.1999999999999999E-3</c:v>
                </c:pt>
                <c:pt idx="470">
                  <c:v>6.4999999999999997E-3</c:v>
                </c:pt>
                <c:pt idx="471">
                  <c:v>1.8E-3</c:v>
                </c:pt>
                <c:pt idx="472">
                  <c:v>1.8E-3</c:v>
                </c:pt>
                <c:pt idx="473">
                  <c:v>3.8999999999999998E-3</c:v>
                </c:pt>
                <c:pt idx="474">
                  <c:v>1.2999999999999999E-3</c:v>
                </c:pt>
                <c:pt idx="475">
                  <c:v>2.87E-2</c:v>
                </c:pt>
                <c:pt idx="476">
                  <c:v>1.0800000000000001E-2</c:v>
                </c:pt>
                <c:pt idx="477">
                  <c:v>2.5000000000000001E-3</c:v>
                </c:pt>
                <c:pt idx="478">
                  <c:v>1.5E-3</c:v>
                </c:pt>
                <c:pt idx="479">
                  <c:v>3.5999999999999999E-3</c:v>
                </c:pt>
                <c:pt idx="480">
                  <c:v>2.5000000000000001E-3</c:v>
                </c:pt>
                <c:pt idx="481">
                  <c:v>2.5999999999999999E-3</c:v>
                </c:pt>
                <c:pt idx="482">
                  <c:v>1.4E-3</c:v>
                </c:pt>
                <c:pt idx="483">
                  <c:v>3.3E-3</c:v>
                </c:pt>
                <c:pt idx="484">
                  <c:v>1.5E-3</c:v>
                </c:pt>
                <c:pt idx="485">
                  <c:v>1.5E-3</c:v>
                </c:pt>
                <c:pt idx="486">
                  <c:v>8.0999999999999996E-3</c:v>
                </c:pt>
                <c:pt idx="487">
                  <c:v>1.6000000000000001E-3</c:v>
                </c:pt>
                <c:pt idx="488">
                  <c:v>1.6000000000000001E-3</c:v>
                </c:pt>
                <c:pt idx="489">
                  <c:v>1.4E-3</c:v>
                </c:pt>
                <c:pt idx="490">
                  <c:v>1.5E-3</c:v>
                </c:pt>
                <c:pt idx="491">
                  <c:v>3.8E-3</c:v>
                </c:pt>
                <c:pt idx="492">
                  <c:v>5.5999999999999999E-3</c:v>
                </c:pt>
                <c:pt idx="493">
                  <c:v>1.4E-3</c:v>
                </c:pt>
                <c:pt idx="494">
                  <c:v>1.2999999999999999E-3</c:v>
                </c:pt>
                <c:pt idx="495">
                  <c:v>1.6000000000000001E-3</c:v>
                </c:pt>
                <c:pt idx="496">
                  <c:v>1.6000000000000001E-3</c:v>
                </c:pt>
                <c:pt idx="497">
                  <c:v>3.7000000000000002E-3</c:v>
                </c:pt>
                <c:pt idx="498">
                  <c:v>1.6000000000000001E-3</c:v>
                </c:pt>
                <c:pt idx="499">
                  <c:v>1.8E-3</c:v>
                </c:pt>
                <c:pt idx="500">
                  <c:v>1.9E-3</c:v>
                </c:pt>
                <c:pt idx="501">
                  <c:v>1.5E-3</c:v>
                </c:pt>
                <c:pt idx="502">
                  <c:v>6.4000000000000003E-3</c:v>
                </c:pt>
                <c:pt idx="503">
                  <c:v>3.0999999999999999E-3</c:v>
                </c:pt>
                <c:pt idx="504">
                  <c:v>3.0000000000000001E-3</c:v>
                </c:pt>
                <c:pt idx="505">
                  <c:v>1.5E-3</c:v>
                </c:pt>
                <c:pt idx="506">
                  <c:v>2.3999999999999998E-3</c:v>
                </c:pt>
                <c:pt idx="507">
                  <c:v>5.1000000000000004E-3</c:v>
                </c:pt>
                <c:pt idx="508">
                  <c:v>1.5E-3</c:v>
                </c:pt>
                <c:pt idx="509">
                  <c:v>2.3E-3</c:v>
                </c:pt>
                <c:pt idx="510">
                  <c:v>8.3000000000000001E-3</c:v>
                </c:pt>
                <c:pt idx="511">
                  <c:v>4.3E-3</c:v>
                </c:pt>
                <c:pt idx="512">
                  <c:v>7.4999999999999997E-3</c:v>
                </c:pt>
                <c:pt idx="513">
                  <c:v>2.3E-3</c:v>
                </c:pt>
                <c:pt idx="514">
                  <c:v>2.8E-3</c:v>
                </c:pt>
                <c:pt idx="515">
                  <c:v>1.5E-3</c:v>
                </c:pt>
                <c:pt idx="516">
                  <c:v>1.2999999999999999E-3</c:v>
                </c:pt>
                <c:pt idx="517">
                  <c:v>1.6000000000000001E-3</c:v>
                </c:pt>
                <c:pt idx="518">
                  <c:v>1.8E-3</c:v>
                </c:pt>
                <c:pt idx="519">
                  <c:v>1.2999999999999999E-3</c:v>
                </c:pt>
                <c:pt idx="520">
                  <c:v>4.1999999999999997E-3</c:v>
                </c:pt>
                <c:pt idx="521">
                  <c:v>1.5E-3</c:v>
                </c:pt>
                <c:pt idx="522">
                  <c:v>3.0999999999999999E-3</c:v>
                </c:pt>
                <c:pt idx="523">
                  <c:v>1.5E-3</c:v>
                </c:pt>
                <c:pt idx="524">
                  <c:v>6.7000000000000002E-3</c:v>
                </c:pt>
                <c:pt idx="525">
                  <c:v>1.6000000000000001E-3</c:v>
                </c:pt>
                <c:pt idx="526">
                  <c:v>4.7000000000000002E-3</c:v>
                </c:pt>
                <c:pt idx="527">
                  <c:v>1.6000000000000001E-3</c:v>
                </c:pt>
                <c:pt idx="528">
                  <c:v>4.1999999999999997E-3</c:v>
                </c:pt>
                <c:pt idx="529">
                  <c:v>3.2000000000000002E-3</c:v>
                </c:pt>
                <c:pt idx="530">
                  <c:v>5.1999999999999998E-3</c:v>
                </c:pt>
                <c:pt idx="531">
                  <c:v>9.5999999999999992E-3</c:v>
                </c:pt>
                <c:pt idx="532">
                  <c:v>7.7999999999999996E-3</c:v>
                </c:pt>
                <c:pt idx="533">
                  <c:v>1.1999999999999999E-3</c:v>
                </c:pt>
                <c:pt idx="534">
                  <c:v>2.2000000000000001E-3</c:v>
                </c:pt>
                <c:pt idx="535">
                  <c:v>3.7000000000000002E-3</c:v>
                </c:pt>
                <c:pt idx="536">
                  <c:v>2.2000000000000001E-3</c:v>
                </c:pt>
                <c:pt idx="537">
                  <c:v>6.0000000000000001E-3</c:v>
                </c:pt>
                <c:pt idx="538">
                  <c:v>1.2999999999999999E-3</c:v>
                </c:pt>
                <c:pt idx="539">
                  <c:v>1.6000000000000001E-3</c:v>
                </c:pt>
                <c:pt idx="540">
                  <c:v>8.8000000000000005E-3</c:v>
                </c:pt>
                <c:pt idx="541">
                  <c:v>1.4E-3</c:v>
                </c:pt>
                <c:pt idx="542">
                  <c:v>1.6000000000000001E-3</c:v>
                </c:pt>
                <c:pt idx="543">
                  <c:v>1.8E-3</c:v>
                </c:pt>
                <c:pt idx="544">
                  <c:v>1.6000000000000001E-3</c:v>
                </c:pt>
                <c:pt idx="545">
                  <c:v>1.8E-3</c:v>
                </c:pt>
                <c:pt idx="546">
                  <c:v>1.2999999999999999E-3</c:v>
                </c:pt>
                <c:pt idx="547">
                  <c:v>1.4E-3</c:v>
                </c:pt>
                <c:pt idx="548">
                  <c:v>7.7999999999999996E-3</c:v>
                </c:pt>
                <c:pt idx="549">
                  <c:v>2.5000000000000001E-3</c:v>
                </c:pt>
                <c:pt idx="550">
                  <c:v>1.6999999999999999E-3</c:v>
                </c:pt>
                <c:pt idx="551">
                  <c:v>8.8000000000000005E-3</c:v>
                </c:pt>
                <c:pt idx="552">
                  <c:v>1.5E-3</c:v>
                </c:pt>
                <c:pt idx="553">
                  <c:v>6.7999999999999996E-3</c:v>
                </c:pt>
                <c:pt idx="554">
                  <c:v>1.5E-3</c:v>
                </c:pt>
                <c:pt idx="555">
                  <c:v>7.1000000000000004E-3</c:v>
                </c:pt>
                <c:pt idx="556">
                  <c:v>1.6999999999999999E-3</c:v>
                </c:pt>
                <c:pt idx="557">
                  <c:v>1.5E-3</c:v>
                </c:pt>
                <c:pt idx="558">
                  <c:v>8.2000000000000007E-3</c:v>
                </c:pt>
                <c:pt idx="559">
                  <c:v>7.3000000000000001E-3</c:v>
                </c:pt>
                <c:pt idx="560">
                  <c:v>1.2999999999999999E-3</c:v>
                </c:pt>
                <c:pt idx="561">
                  <c:v>1.41E-2</c:v>
                </c:pt>
                <c:pt idx="562">
                  <c:v>3.5000000000000001E-3</c:v>
                </c:pt>
                <c:pt idx="563">
                  <c:v>1.5E-3</c:v>
                </c:pt>
                <c:pt idx="564">
                  <c:v>1.6000000000000001E-3</c:v>
                </c:pt>
                <c:pt idx="565">
                  <c:v>1.6999999999999999E-3</c:v>
                </c:pt>
                <c:pt idx="566">
                  <c:v>5.0000000000000001E-3</c:v>
                </c:pt>
                <c:pt idx="567">
                  <c:v>2.3999999999999998E-3</c:v>
                </c:pt>
                <c:pt idx="568">
                  <c:v>5.1999999999999998E-3</c:v>
                </c:pt>
                <c:pt idx="569">
                  <c:v>6.1000000000000004E-3</c:v>
                </c:pt>
                <c:pt idx="570">
                  <c:v>1.8E-3</c:v>
                </c:pt>
                <c:pt idx="571">
                  <c:v>1.5E-3</c:v>
                </c:pt>
                <c:pt idx="572">
                  <c:v>1.6999999999999999E-3</c:v>
                </c:pt>
                <c:pt idx="573">
                  <c:v>1.5E-3</c:v>
                </c:pt>
                <c:pt idx="574">
                  <c:v>1.6000000000000001E-3</c:v>
                </c:pt>
                <c:pt idx="575">
                  <c:v>1.5E-3</c:v>
                </c:pt>
                <c:pt idx="576">
                  <c:v>6.6E-3</c:v>
                </c:pt>
                <c:pt idx="577">
                  <c:v>1.6000000000000001E-3</c:v>
                </c:pt>
                <c:pt idx="578">
                  <c:v>1.5E-3</c:v>
                </c:pt>
                <c:pt idx="579">
                  <c:v>2.5999999999999999E-3</c:v>
                </c:pt>
                <c:pt idx="580">
                  <c:v>4.1000000000000003E-3</c:v>
                </c:pt>
                <c:pt idx="581">
                  <c:v>9.9000000000000008E-3</c:v>
                </c:pt>
                <c:pt idx="582">
                  <c:v>1.6999999999999999E-3</c:v>
                </c:pt>
                <c:pt idx="583">
                  <c:v>1.5299999999999999E-2</c:v>
                </c:pt>
                <c:pt idx="584">
                  <c:v>9.7999999999999997E-3</c:v>
                </c:pt>
                <c:pt idx="585">
                  <c:v>1.1599999999999999E-2</c:v>
                </c:pt>
                <c:pt idx="586">
                  <c:v>1.6000000000000001E-3</c:v>
                </c:pt>
                <c:pt idx="587">
                  <c:v>1.4E-3</c:v>
                </c:pt>
                <c:pt idx="588">
                  <c:v>1.8800000000000001E-2</c:v>
                </c:pt>
                <c:pt idx="589">
                  <c:v>1.5E-3</c:v>
                </c:pt>
                <c:pt idx="590">
                  <c:v>1.4E-3</c:v>
                </c:pt>
                <c:pt idx="591">
                  <c:v>1.8E-3</c:v>
                </c:pt>
                <c:pt idx="592">
                  <c:v>3.5000000000000001E-3</c:v>
                </c:pt>
                <c:pt idx="593">
                  <c:v>1.4E-3</c:v>
                </c:pt>
                <c:pt idx="594">
                  <c:v>1.6999999999999999E-3</c:v>
                </c:pt>
                <c:pt idx="595">
                  <c:v>3.7000000000000002E-3</c:v>
                </c:pt>
                <c:pt idx="596">
                  <c:v>2.5000000000000001E-3</c:v>
                </c:pt>
                <c:pt idx="597">
                  <c:v>1.4E-3</c:v>
                </c:pt>
                <c:pt idx="598">
                  <c:v>1.5E-3</c:v>
                </c:pt>
                <c:pt idx="599">
                  <c:v>1.2999999999999999E-3</c:v>
                </c:pt>
                <c:pt idx="600">
                  <c:v>1.5E-3</c:v>
                </c:pt>
                <c:pt idx="601">
                  <c:v>6.3E-3</c:v>
                </c:pt>
                <c:pt idx="602">
                  <c:v>1.8E-3</c:v>
                </c:pt>
                <c:pt idx="603">
                  <c:v>4.4999999999999997E-3</c:v>
                </c:pt>
                <c:pt idx="604">
                  <c:v>7.7000000000000002E-3</c:v>
                </c:pt>
                <c:pt idx="605">
                  <c:v>1.1999999999999999E-3</c:v>
                </c:pt>
                <c:pt idx="606">
                  <c:v>1.1999999999999999E-3</c:v>
                </c:pt>
                <c:pt idx="607">
                  <c:v>1.2999999999999999E-3</c:v>
                </c:pt>
                <c:pt idx="608">
                  <c:v>2.5000000000000001E-3</c:v>
                </c:pt>
                <c:pt idx="609">
                  <c:v>3.2000000000000002E-3</c:v>
                </c:pt>
                <c:pt idx="610">
                  <c:v>1.2999999999999999E-3</c:v>
                </c:pt>
                <c:pt idx="611">
                  <c:v>3.3999999999999998E-3</c:v>
                </c:pt>
                <c:pt idx="612">
                  <c:v>1.43E-2</c:v>
                </c:pt>
                <c:pt idx="613">
                  <c:v>1.5E-3</c:v>
                </c:pt>
                <c:pt idx="614">
                  <c:v>1.9E-3</c:v>
                </c:pt>
                <c:pt idx="615">
                  <c:v>1.6999999999999999E-3</c:v>
                </c:pt>
                <c:pt idx="616">
                  <c:v>5.4000000000000003E-3</c:v>
                </c:pt>
                <c:pt idx="617">
                  <c:v>8.6E-3</c:v>
                </c:pt>
                <c:pt idx="618">
                  <c:v>2.0999999999999999E-3</c:v>
                </c:pt>
                <c:pt idx="619">
                  <c:v>2E-3</c:v>
                </c:pt>
                <c:pt idx="620">
                  <c:v>4.5999999999999999E-3</c:v>
                </c:pt>
                <c:pt idx="621">
                  <c:v>1.9E-3</c:v>
                </c:pt>
                <c:pt idx="622">
                  <c:v>5.0000000000000001E-3</c:v>
                </c:pt>
                <c:pt idx="623">
                  <c:v>1.5E-3</c:v>
                </c:pt>
                <c:pt idx="624">
                  <c:v>1.5E-3</c:v>
                </c:pt>
                <c:pt idx="625">
                  <c:v>1.5E-3</c:v>
                </c:pt>
                <c:pt idx="626">
                  <c:v>1.5E-3</c:v>
                </c:pt>
                <c:pt idx="627">
                  <c:v>5.3E-3</c:v>
                </c:pt>
                <c:pt idx="628">
                  <c:v>1.5E-3</c:v>
                </c:pt>
                <c:pt idx="629">
                  <c:v>1.2999999999999999E-3</c:v>
                </c:pt>
                <c:pt idx="630">
                  <c:v>4.3E-3</c:v>
                </c:pt>
                <c:pt idx="631">
                  <c:v>1.2999999999999999E-3</c:v>
                </c:pt>
                <c:pt idx="632">
                  <c:v>1.1000000000000001E-3</c:v>
                </c:pt>
                <c:pt idx="633">
                  <c:v>1.1999999999999999E-3</c:v>
                </c:pt>
                <c:pt idx="634">
                  <c:v>4.0000000000000001E-3</c:v>
                </c:pt>
                <c:pt idx="635">
                  <c:v>1.1000000000000001E-3</c:v>
                </c:pt>
                <c:pt idx="636">
                  <c:v>6.4000000000000003E-3</c:v>
                </c:pt>
                <c:pt idx="637">
                  <c:v>1.8E-3</c:v>
                </c:pt>
                <c:pt idx="638">
                  <c:v>6.6E-3</c:v>
                </c:pt>
                <c:pt idx="639">
                  <c:v>1.55E-2</c:v>
                </c:pt>
                <c:pt idx="640">
                  <c:v>1.1599999999999999E-2</c:v>
                </c:pt>
                <c:pt idx="641">
                  <c:v>2E-3</c:v>
                </c:pt>
                <c:pt idx="642">
                  <c:v>1.2999999999999999E-3</c:v>
                </c:pt>
                <c:pt idx="643">
                  <c:v>1.4E-3</c:v>
                </c:pt>
                <c:pt idx="644">
                  <c:v>1.5E-3</c:v>
                </c:pt>
                <c:pt idx="645">
                  <c:v>1.6999999999999999E-3</c:v>
                </c:pt>
                <c:pt idx="646">
                  <c:v>7.7000000000000002E-3</c:v>
                </c:pt>
                <c:pt idx="647">
                  <c:v>1.2999999999999999E-3</c:v>
                </c:pt>
                <c:pt idx="648">
                  <c:v>1.5E-3</c:v>
                </c:pt>
                <c:pt idx="649">
                  <c:v>3.0000000000000001E-3</c:v>
                </c:pt>
                <c:pt idx="650">
                  <c:v>2.2000000000000001E-3</c:v>
                </c:pt>
                <c:pt idx="651">
                  <c:v>6.7999999999999996E-3</c:v>
                </c:pt>
                <c:pt idx="652">
                  <c:v>1.6000000000000001E-3</c:v>
                </c:pt>
                <c:pt idx="653">
                  <c:v>2.0999999999999999E-3</c:v>
                </c:pt>
                <c:pt idx="654">
                  <c:v>4.5999999999999999E-3</c:v>
                </c:pt>
                <c:pt idx="655">
                  <c:v>3.3E-3</c:v>
                </c:pt>
                <c:pt idx="656">
                  <c:v>5.7999999999999996E-3</c:v>
                </c:pt>
                <c:pt idx="657">
                  <c:v>1.2999999999999999E-3</c:v>
                </c:pt>
                <c:pt idx="658">
                  <c:v>4.1999999999999997E-3</c:v>
                </c:pt>
                <c:pt idx="659">
                  <c:v>6.0000000000000001E-3</c:v>
                </c:pt>
                <c:pt idx="660">
                  <c:v>1.5E-3</c:v>
                </c:pt>
                <c:pt idx="661">
                  <c:v>4.7999999999999996E-3</c:v>
                </c:pt>
                <c:pt idx="662">
                  <c:v>1.5E-3</c:v>
                </c:pt>
                <c:pt idx="663">
                  <c:v>1.1999999999999999E-3</c:v>
                </c:pt>
                <c:pt idx="664">
                  <c:v>1.5E-3</c:v>
                </c:pt>
                <c:pt idx="665">
                  <c:v>1.5E-3</c:v>
                </c:pt>
                <c:pt idx="666">
                  <c:v>5.3E-3</c:v>
                </c:pt>
                <c:pt idx="667">
                  <c:v>1.2999999999999999E-3</c:v>
                </c:pt>
                <c:pt idx="668">
                  <c:v>4.4999999999999997E-3</c:v>
                </c:pt>
                <c:pt idx="669">
                  <c:v>7.4999999999999997E-3</c:v>
                </c:pt>
                <c:pt idx="670">
                  <c:v>7.9000000000000008E-3</c:v>
                </c:pt>
                <c:pt idx="671">
                  <c:v>1.4E-3</c:v>
                </c:pt>
                <c:pt idx="672">
                  <c:v>3.3E-3</c:v>
                </c:pt>
                <c:pt idx="673">
                  <c:v>1.5E-3</c:v>
                </c:pt>
                <c:pt idx="674">
                  <c:v>1.5E-3</c:v>
                </c:pt>
                <c:pt idx="675">
                  <c:v>7.3000000000000001E-3</c:v>
                </c:pt>
                <c:pt idx="676">
                  <c:v>1.4E-3</c:v>
                </c:pt>
                <c:pt idx="677">
                  <c:v>5.7000000000000002E-3</c:v>
                </c:pt>
                <c:pt idx="678">
                  <c:v>1.5E-3</c:v>
                </c:pt>
                <c:pt idx="679">
                  <c:v>4.5999999999999999E-3</c:v>
                </c:pt>
                <c:pt idx="680">
                  <c:v>1.5E-3</c:v>
                </c:pt>
                <c:pt idx="681">
                  <c:v>4.1000000000000003E-3</c:v>
                </c:pt>
                <c:pt idx="682">
                  <c:v>1.4E-3</c:v>
                </c:pt>
                <c:pt idx="683">
                  <c:v>5.5999999999999999E-3</c:v>
                </c:pt>
                <c:pt idx="684">
                  <c:v>7.3000000000000001E-3</c:v>
                </c:pt>
                <c:pt idx="685">
                  <c:v>1.37E-2</c:v>
                </c:pt>
                <c:pt idx="686">
                  <c:v>1.5E-3</c:v>
                </c:pt>
                <c:pt idx="687">
                  <c:v>5.1999999999999998E-3</c:v>
                </c:pt>
                <c:pt idx="688">
                  <c:v>3.0000000000000001E-3</c:v>
                </c:pt>
                <c:pt idx="689">
                  <c:v>8.3999999999999995E-3</c:v>
                </c:pt>
                <c:pt idx="690">
                  <c:v>2.7000000000000001E-3</c:v>
                </c:pt>
                <c:pt idx="691">
                  <c:v>1.6000000000000001E-3</c:v>
                </c:pt>
                <c:pt idx="692">
                  <c:v>5.7000000000000002E-3</c:v>
                </c:pt>
                <c:pt idx="693">
                  <c:v>1.9E-3</c:v>
                </c:pt>
                <c:pt idx="694">
                  <c:v>1.6000000000000001E-3</c:v>
                </c:pt>
                <c:pt idx="695">
                  <c:v>1.5E-3</c:v>
                </c:pt>
                <c:pt idx="696">
                  <c:v>1.6999999999999999E-3</c:v>
                </c:pt>
                <c:pt idx="697">
                  <c:v>6.4999999999999997E-3</c:v>
                </c:pt>
                <c:pt idx="698">
                  <c:v>7.4000000000000003E-3</c:v>
                </c:pt>
                <c:pt idx="699">
                  <c:v>8.9999999999999993E-3</c:v>
                </c:pt>
                <c:pt idx="700">
                  <c:v>1.6000000000000001E-3</c:v>
                </c:pt>
                <c:pt idx="701">
                  <c:v>2.3999999999999998E-3</c:v>
                </c:pt>
                <c:pt idx="702">
                  <c:v>6.1000000000000004E-3</c:v>
                </c:pt>
                <c:pt idx="703">
                  <c:v>1.6000000000000001E-3</c:v>
                </c:pt>
                <c:pt idx="704">
                  <c:v>4.7999999999999996E-3</c:v>
                </c:pt>
                <c:pt idx="705">
                  <c:v>2.3999999999999998E-3</c:v>
                </c:pt>
                <c:pt idx="706">
                  <c:v>2.0999999999999999E-3</c:v>
                </c:pt>
                <c:pt idx="707">
                  <c:v>2.0999999999999999E-3</c:v>
                </c:pt>
                <c:pt idx="708">
                  <c:v>1.5E-3</c:v>
                </c:pt>
                <c:pt idx="709">
                  <c:v>1.9E-3</c:v>
                </c:pt>
                <c:pt idx="710">
                  <c:v>7.3000000000000001E-3</c:v>
                </c:pt>
                <c:pt idx="711">
                  <c:v>1.5E-3</c:v>
                </c:pt>
                <c:pt idx="712">
                  <c:v>5.4000000000000003E-3</c:v>
                </c:pt>
                <c:pt idx="713">
                  <c:v>1.6000000000000001E-3</c:v>
                </c:pt>
                <c:pt idx="714">
                  <c:v>1.5E-3</c:v>
                </c:pt>
                <c:pt idx="715">
                  <c:v>1.5E-3</c:v>
                </c:pt>
                <c:pt idx="716">
                  <c:v>3.2000000000000002E-3</c:v>
                </c:pt>
                <c:pt idx="717">
                  <c:v>2.8E-3</c:v>
                </c:pt>
                <c:pt idx="718">
                  <c:v>7.1000000000000004E-3</c:v>
                </c:pt>
                <c:pt idx="719">
                  <c:v>1.6999999999999999E-3</c:v>
                </c:pt>
                <c:pt idx="720">
                  <c:v>2.0999999999999999E-3</c:v>
                </c:pt>
                <c:pt idx="721">
                  <c:v>7.1999999999999998E-3</c:v>
                </c:pt>
                <c:pt idx="722">
                  <c:v>2.3999999999999998E-3</c:v>
                </c:pt>
                <c:pt idx="723">
                  <c:v>1.4E-3</c:v>
                </c:pt>
                <c:pt idx="724">
                  <c:v>1.5E-3</c:v>
                </c:pt>
                <c:pt idx="725">
                  <c:v>3.0000000000000001E-3</c:v>
                </c:pt>
                <c:pt idx="726">
                  <c:v>1.5E-3</c:v>
                </c:pt>
                <c:pt idx="727">
                  <c:v>1.5E-3</c:v>
                </c:pt>
                <c:pt idx="728">
                  <c:v>7.3000000000000001E-3</c:v>
                </c:pt>
                <c:pt idx="729">
                  <c:v>1.5E-3</c:v>
                </c:pt>
                <c:pt idx="730">
                  <c:v>1.6000000000000001E-3</c:v>
                </c:pt>
                <c:pt idx="731">
                  <c:v>1.6000000000000001E-3</c:v>
                </c:pt>
                <c:pt idx="732">
                  <c:v>7.6E-3</c:v>
                </c:pt>
                <c:pt idx="733">
                  <c:v>1.4E-3</c:v>
                </c:pt>
                <c:pt idx="734">
                  <c:v>1.9E-3</c:v>
                </c:pt>
                <c:pt idx="735">
                  <c:v>7.0000000000000001E-3</c:v>
                </c:pt>
                <c:pt idx="736">
                  <c:v>1.4E-3</c:v>
                </c:pt>
                <c:pt idx="737">
                  <c:v>1.9E-3</c:v>
                </c:pt>
                <c:pt idx="738">
                  <c:v>2.53E-2</c:v>
                </c:pt>
                <c:pt idx="739">
                  <c:v>3.8E-3</c:v>
                </c:pt>
                <c:pt idx="740">
                  <c:v>2.5399999999999999E-2</c:v>
                </c:pt>
                <c:pt idx="741">
                  <c:v>1.34E-2</c:v>
                </c:pt>
                <c:pt idx="742">
                  <c:v>1.1999999999999999E-3</c:v>
                </c:pt>
                <c:pt idx="743">
                  <c:v>1.66E-2</c:v>
                </c:pt>
                <c:pt idx="744">
                  <c:v>9.7000000000000003E-3</c:v>
                </c:pt>
                <c:pt idx="745">
                  <c:v>1.3100000000000001E-2</c:v>
                </c:pt>
                <c:pt idx="746">
                  <c:v>1.5E-3</c:v>
                </c:pt>
                <c:pt idx="747">
                  <c:v>7.6E-3</c:v>
                </c:pt>
                <c:pt idx="748">
                  <c:v>1.4E-3</c:v>
                </c:pt>
                <c:pt idx="749">
                  <c:v>1.4E-3</c:v>
                </c:pt>
                <c:pt idx="750">
                  <c:v>1.5E-3</c:v>
                </c:pt>
                <c:pt idx="751">
                  <c:v>6.8999999999999999E-3</c:v>
                </c:pt>
                <c:pt idx="752">
                  <c:v>3.3999999999999998E-3</c:v>
                </c:pt>
                <c:pt idx="753">
                  <c:v>1.8E-3</c:v>
                </c:pt>
                <c:pt idx="754">
                  <c:v>1.8E-3</c:v>
                </c:pt>
                <c:pt idx="755">
                  <c:v>2.0999999999999999E-3</c:v>
                </c:pt>
                <c:pt idx="756">
                  <c:v>1.8E-3</c:v>
                </c:pt>
                <c:pt idx="757">
                  <c:v>5.4000000000000003E-3</c:v>
                </c:pt>
                <c:pt idx="758">
                  <c:v>1.5E-3</c:v>
                </c:pt>
                <c:pt idx="759">
                  <c:v>1.6000000000000001E-3</c:v>
                </c:pt>
                <c:pt idx="760">
                  <c:v>1.5E-3</c:v>
                </c:pt>
                <c:pt idx="761">
                  <c:v>7.1000000000000004E-3</c:v>
                </c:pt>
                <c:pt idx="762">
                  <c:v>7.4000000000000003E-3</c:v>
                </c:pt>
                <c:pt idx="763">
                  <c:v>1.6000000000000001E-3</c:v>
                </c:pt>
                <c:pt idx="764">
                  <c:v>1.6999999999999999E-3</c:v>
                </c:pt>
                <c:pt idx="765">
                  <c:v>1.5E-3</c:v>
                </c:pt>
                <c:pt idx="766">
                  <c:v>1.6000000000000001E-3</c:v>
                </c:pt>
                <c:pt idx="767">
                  <c:v>1.2999999999999999E-3</c:v>
                </c:pt>
                <c:pt idx="768">
                  <c:v>1.5E-3</c:v>
                </c:pt>
                <c:pt idx="769">
                  <c:v>1.5E-3</c:v>
                </c:pt>
                <c:pt idx="770">
                  <c:v>2.5000000000000001E-3</c:v>
                </c:pt>
                <c:pt idx="771">
                  <c:v>1.4E-3</c:v>
                </c:pt>
                <c:pt idx="772">
                  <c:v>8.3000000000000001E-3</c:v>
                </c:pt>
                <c:pt idx="773">
                  <c:v>1.6000000000000001E-3</c:v>
                </c:pt>
                <c:pt idx="774">
                  <c:v>1.6999999999999999E-3</c:v>
                </c:pt>
                <c:pt idx="775">
                  <c:v>2.5000000000000001E-3</c:v>
                </c:pt>
                <c:pt idx="776">
                  <c:v>1.6000000000000001E-3</c:v>
                </c:pt>
                <c:pt idx="777">
                  <c:v>1.5800000000000002E-2</c:v>
                </c:pt>
                <c:pt idx="778">
                  <c:v>1.6000000000000001E-3</c:v>
                </c:pt>
                <c:pt idx="779">
                  <c:v>5.1999999999999998E-3</c:v>
                </c:pt>
                <c:pt idx="780">
                  <c:v>8.5000000000000006E-2</c:v>
                </c:pt>
                <c:pt idx="781">
                  <c:v>8.6999999999999994E-3</c:v>
                </c:pt>
                <c:pt idx="782">
                  <c:v>6.1999999999999998E-3</c:v>
                </c:pt>
                <c:pt idx="783">
                  <c:v>9.2999999999999992E-3</c:v>
                </c:pt>
                <c:pt idx="784">
                  <c:v>1.5E-3</c:v>
                </c:pt>
                <c:pt idx="785">
                  <c:v>1.6000000000000001E-3</c:v>
                </c:pt>
                <c:pt idx="786">
                  <c:v>1.4E-3</c:v>
                </c:pt>
                <c:pt idx="787">
                  <c:v>1.6999999999999999E-3</c:v>
                </c:pt>
                <c:pt idx="788">
                  <c:v>1.5E-3</c:v>
                </c:pt>
                <c:pt idx="789">
                  <c:v>2E-3</c:v>
                </c:pt>
                <c:pt idx="790">
                  <c:v>2.5999999999999999E-3</c:v>
                </c:pt>
                <c:pt idx="791">
                  <c:v>9.7000000000000003E-3</c:v>
                </c:pt>
                <c:pt idx="792">
                  <c:v>2.8E-3</c:v>
                </c:pt>
                <c:pt idx="793">
                  <c:v>5.7000000000000002E-3</c:v>
                </c:pt>
                <c:pt idx="794">
                  <c:v>4.0000000000000001E-3</c:v>
                </c:pt>
                <c:pt idx="795">
                  <c:v>1.5E-3</c:v>
                </c:pt>
                <c:pt idx="796">
                  <c:v>1.6000000000000001E-3</c:v>
                </c:pt>
                <c:pt idx="797">
                  <c:v>2.1100000000000001E-2</c:v>
                </c:pt>
                <c:pt idx="798">
                  <c:v>4.1999999999999997E-3</c:v>
                </c:pt>
                <c:pt idx="799">
                  <c:v>8.3999999999999995E-3</c:v>
                </c:pt>
                <c:pt idx="800">
                  <c:v>1.09E-2</c:v>
                </c:pt>
                <c:pt idx="801">
                  <c:v>1.6999999999999999E-3</c:v>
                </c:pt>
                <c:pt idx="802">
                  <c:v>1.6000000000000001E-3</c:v>
                </c:pt>
                <c:pt idx="803">
                  <c:v>1.4E-3</c:v>
                </c:pt>
                <c:pt idx="804">
                  <c:v>1.5E-3</c:v>
                </c:pt>
                <c:pt idx="805">
                  <c:v>1.2999999999999999E-3</c:v>
                </c:pt>
                <c:pt idx="806">
                  <c:v>1.5E-3</c:v>
                </c:pt>
                <c:pt idx="807">
                  <c:v>1.4E-3</c:v>
                </c:pt>
                <c:pt idx="808">
                  <c:v>2.0999999999999999E-3</c:v>
                </c:pt>
                <c:pt idx="809">
                  <c:v>1.5E-3</c:v>
                </c:pt>
                <c:pt idx="810">
                  <c:v>1.4E-3</c:v>
                </c:pt>
                <c:pt idx="811">
                  <c:v>1.4E-3</c:v>
                </c:pt>
                <c:pt idx="812">
                  <c:v>1.6999999999999999E-3</c:v>
                </c:pt>
                <c:pt idx="813">
                  <c:v>2.5000000000000001E-3</c:v>
                </c:pt>
                <c:pt idx="814">
                  <c:v>1.5E-3</c:v>
                </c:pt>
                <c:pt idx="815">
                  <c:v>5.1000000000000004E-3</c:v>
                </c:pt>
                <c:pt idx="816">
                  <c:v>1.5E-3</c:v>
                </c:pt>
                <c:pt idx="817">
                  <c:v>1.8E-3</c:v>
                </c:pt>
                <c:pt idx="818">
                  <c:v>1.5E-3</c:v>
                </c:pt>
                <c:pt idx="819">
                  <c:v>1.5E-3</c:v>
                </c:pt>
                <c:pt idx="820">
                  <c:v>1.4E-3</c:v>
                </c:pt>
                <c:pt idx="821">
                  <c:v>1.4E-3</c:v>
                </c:pt>
                <c:pt idx="822">
                  <c:v>1.5E-3</c:v>
                </c:pt>
                <c:pt idx="823">
                  <c:v>1.5E-3</c:v>
                </c:pt>
                <c:pt idx="824">
                  <c:v>1.5E-3</c:v>
                </c:pt>
                <c:pt idx="825">
                  <c:v>2.5000000000000001E-3</c:v>
                </c:pt>
                <c:pt idx="826">
                  <c:v>1.5E-3</c:v>
                </c:pt>
                <c:pt idx="827">
                  <c:v>1.5E-3</c:v>
                </c:pt>
                <c:pt idx="828">
                  <c:v>1.6999999999999999E-3</c:v>
                </c:pt>
                <c:pt idx="829">
                  <c:v>2.5000000000000001E-3</c:v>
                </c:pt>
                <c:pt idx="830">
                  <c:v>1.5E-3</c:v>
                </c:pt>
                <c:pt idx="831">
                  <c:v>1.8E-3</c:v>
                </c:pt>
                <c:pt idx="832">
                  <c:v>1.8800000000000001E-2</c:v>
                </c:pt>
                <c:pt idx="833">
                  <c:v>4.3E-3</c:v>
                </c:pt>
                <c:pt idx="834">
                  <c:v>1.6000000000000001E-3</c:v>
                </c:pt>
                <c:pt idx="835">
                  <c:v>1.4E-3</c:v>
                </c:pt>
                <c:pt idx="836">
                  <c:v>1.2999999999999999E-3</c:v>
                </c:pt>
                <c:pt idx="837">
                  <c:v>1.5E-3</c:v>
                </c:pt>
                <c:pt idx="838">
                  <c:v>8.0000000000000002E-3</c:v>
                </c:pt>
                <c:pt idx="839">
                  <c:v>1.5E-3</c:v>
                </c:pt>
                <c:pt idx="840">
                  <c:v>1.6000000000000001E-3</c:v>
                </c:pt>
                <c:pt idx="841">
                  <c:v>1.5E-3</c:v>
                </c:pt>
                <c:pt idx="842">
                  <c:v>1.6000000000000001E-3</c:v>
                </c:pt>
                <c:pt idx="843">
                  <c:v>7.6E-3</c:v>
                </c:pt>
                <c:pt idx="844">
                  <c:v>1.4E-3</c:v>
                </c:pt>
                <c:pt idx="845">
                  <c:v>1.7100000000000001E-2</c:v>
                </c:pt>
                <c:pt idx="846">
                  <c:v>1.7399999999999999E-2</c:v>
                </c:pt>
                <c:pt idx="847">
                  <c:v>9.1999999999999998E-3</c:v>
                </c:pt>
                <c:pt idx="848">
                  <c:v>8.8000000000000005E-3</c:v>
                </c:pt>
                <c:pt idx="849">
                  <c:v>1.43E-2</c:v>
                </c:pt>
                <c:pt idx="850">
                  <c:v>3.3999999999999998E-3</c:v>
                </c:pt>
                <c:pt idx="851">
                  <c:v>7.3000000000000001E-3</c:v>
                </c:pt>
                <c:pt idx="852">
                  <c:v>1.72E-2</c:v>
                </c:pt>
                <c:pt idx="853">
                  <c:v>5.4000000000000003E-3</c:v>
                </c:pt>
                <c:pt idx="854">
                  <c:v>1.7899999999999999E-2</c:v>
                </c:pt>
                <c:pt idx="855">
                  <c:v>5.5999999999999999E-3</c:v>
                </c:pt>
                <c:pt idx="856">
                  <c:v>1.5E-3</c:v>
                </c:pt>
                <c:pt idx="857">
                  <c:v>1.4E-3</c:v>
                </c:pt>
                <c:pt idx="858">
                  <c:v>1.6000000000000001E-3</c:v>
                </c:pt>
                <c:pt idx="859">
                  <c:v>2.0999999999999999E-3</c:v>
                </c:pt>
                <c:pt idx="860">
                  <c:v>2.8E-3</c:v>
                </c:pt>
                <c:pt idx="861">
                  <c:v>1.2999999999999999E-3</c:v>
                </c:pt>
                <c:pt idx="862">
                  <c:v>3.2000000000000002E-3</c:v>
                </c:pt>
                <c:pt idx="863">
                  <c:v>7.1999999999999998E-3</c:v>
                </c:pt>
                <c:pt idx="864">
                  <c:v>1.4E-3</c:v>
                </c:pt>
                <c:pt idx="865">
                  <c:v>1.5E-3</c:v>
                </c:pt>
                <c:pt idx="866">
                  <c:v>3.8E-3</c:v>
                </c:pt>
                <c:pt idx="867">
                  <c:v>2.8E-3</c:v>
                </c:pt>
                <c:pt idx="868">
                  <c:v>1.2999999999999999E-3</c:v>
                </c:pt>
                <c:pt idx="869">
                  <c:v>1.6000000000000001E-3</c:v>
                </c:pt>
                <c:pt idx="870">
                  <c:v>3.0999999999999999E-3</c:v>
                </c:pt>
                <c:pt idx="871">
                  <c:v>1.2999999999999999E-3</c:v>
                </c:pt>
                <c:pt idx="872">
                  <c:v>1.9E-3</c:v>
                </c:pt>
                <c:pt idx="873">
                  <c:v>1.9E-3</c:v>
                </c:pt>
                <c:pt idx="874">
                  <c:v>3.2000000000000002E-3</c:v>
                </c:pt>
                <c:pt idx="875">
                  <c:v>9.1999999999999998E-3</c:v>
                </c:pt>
                <c:pt idx="876">
                  <c:v>1.6999999999999999E-3</c:v>
                </c:pt>
                <c:pt idx="877">
                  <c:v>1.4E-3</c:v>
                </c:pt>
                <c:pt idx="878">
                  <c:v>1.1999999999999999E-3</c:v>
                </c:pt>
                <c:pt idx="879">
                  <c:v>2.7000000000000001E-3</c:v>
                </c:pt>
                <c:pt idx="880">
                  <c:v>1.8E-3</c:v>
                </c:pt>
                <c:pt idx="881">
                  <c:v>1.1999999999999999E-3</c:v>
                </c:pt>
                <c:pt idx="882">
                  <c:v>1.1999999999999999E-3</c:v>
                </c:pt>
                <c:pt idx="883">
                  <c:v>1.2999999999999999E-3</c:v>
                </c:pt>
                <c:pt idx="884">
                  <c:v>1.2999999999999999E-3</c:v>
                </c:pt>
                <c:pt idx="885">
                  <c:v>1.2999999999999999E-3</c:v>
                </c:pt>
                <c:pt idx="886">
                  <c:v>1.4E-3</c:v>
                </c:pt>
                <c:pt idx="887">
                  <c:v>1.1000000000000001E-3</c:v>
                </c:pt>
                <c:pt idx="888">
                  <c:v>6.7999999999999996E-3</c:v>
                </c:pt>
                <c:pt idx="889">
                  <c:v>1.5E-3</c:v>
                </c:pt>
                <c:pt idx="890">
                  <c:v>1.4E-3</c:v>
                </c:pt>
                <c:pt idx="891">
                  <c:v>1.5E-3</c:v>
                </c:pt>
                <c:pt idx="892">
                  <c:v>5.4999999999999997E-3</c:v>
                </c:pt>
                <c:pt idx="893">
                  <c:v>3.5000000000000001E-3</c:v>
                </c:pt>
                <c:pt idx="894">
                  <c:v>1.5E-3</c:v>
                </c:pt>
                <c:pt idx="895">
                  <c:v>1.5E-3</c:v>
                </c:pt>
                <c:pt idx="896">
                  <c:v>1.5E-3</c:v>
                </c:pt>
                <c:pt idx="897">
                  <c:v>1.5E-3</c:v>
                </c:pt>
                <c:pt idx="898">
                  <c:v>1.4E-3</c:v>
                </c:pt>
                <c:pt idx="899">
                  <c:v>1.5E-3</c:v>
                </c:pt>
                <c:pt idx="900">
                  <c:v>2.1600000000000001E-2</c:v>
                </c:pt>
                <c:pt idx="901">
                  <c:v>1.6000000000000001E-3</c:v>
                </c:pt>
                <c:pt idx="902">
                  <c:v>1.2999999999999999E-3</c:v>
                </c:pt>
                <c:pt idx="903">
                  <c:v>2.5999999999999999E-3</c:v>
                </c:pt>
                <c:pt idx="904">
                  <c:v>4.5999999999999999E-3</c:v>
                </c:pt>
                <c:pt idx="905">
                  <c:v>6.8999999999999999E-3</c:v>
                </c:pt>
                <c:pt idx="906">
                  <c:v>2.3999999999999998E-3</c:v>
                </c:pt>
                <c:pt idx="907">
                  <c:v>1.5599999999999999E-2</c:v>
                </c:pt>
                <c:pt idx="908">
                  <c:v>1.1999999999999999E-3</c:v>
                </c:pt>
                <c:pt idx="909">
                  <c:v>1.0500000000000001E-2</c:v>
                </c:pt>
                <c:pt idx="910">
                  <c:v>1.6999999999999999E-3</c:v>
                </c:pt>
                <c:pt idx="911">
                  <c:v>1.6000000000000001E-3</c:v>
                </c:pt>
                <c:pt idx="912">
                  <c:v>6.7000000000000002E-3</c:v>
                </c:pt>
                <c:pt idx="913">
                  <c:v>5.5999999999999999E-3</c:v>
                </c:pt>
                <c:pt idx="914">
                  <c:v>1.6000000000000001E-3</c:v>
                </c:pt>
                <c:pt idx="915">
                  <c:v>2.8999999999999998E-3</c:v>
                </c:pt>
                <c:pt idx="916">
                  <c:v>9.1000000000000004E-3</c:v>
                </c:pt>
                <c:pt idx="917">
                  <c:v>1.2999999999999999E-3</c:v>
                </c:pt>
                <c:pt idx="918">
                  <c:v>2E-3</c:v>
                </c:pt>
                <c:pt idx="919">
                  <c:v>2.3999999999999998E-3</c:v>
                </c:pt>
                <c:pt idx="920">
                  <c:v>1.2999999999999999E-3</c:v>
                </c:pt>
                <c:pt idx="921">
                  <c:v>2.0999999999999999E-3</c:v>
                </c:pt>
                <c:pt idx="922">
                  <c:v>2.0999999999999999E-3</c:v>
                </c:pt>
                <c:pt idx="923">
                  <c:v>7.6E-3</c:v>
                </c:pt>
                <c:pt idx="924">
                  <c:v>1.2999999999999999E-3</c:v>
                </c:pt>
                <c:pt idx="925">
                  <c:v>6.7999999999999996E-3</c:v>
                </c:pt>
                <c:pt idx="926">
                  <c:v>6.4000000000000003E-3</c:v>
                </c:pt>
                <c:pt idx="927">
                  <c:v>1.4E-3</c:v>
                </c:pt>
                <c:pt idx="928">
                  <c:v>3.3999999999999998E-3</c:v>
                </c:pt>
                <c:pt idx="929">
                  <c:v>2.8999999999999998E-3</c:v>
                </c:pt>
                <c:pt idx="930">
                  <c:v>1.4E-3</c:v>
                </c:pt>
                <c:pt idx="931">
                  <c:v>1.5E-3</c:v>
                </c:pt>
                <c:pt idx="932">
                  <c:v>2.0999999999999999E-3</c:v>
                </c:pt>
                <c:pt idx="933">
                  <c:v>1.6000000000000001E-3</c:v>
                </c:pt>
                <c:pt idx="934">
                  <c:v>1.5E-3</c:v>
                </c:pt>
                <c:pt idx="935">
                  <c:v>1.2999999999999999E-3</c:v>
                </c:pt>
                <c:pt idx="936">
                  <c:v>1.5E-3</c:v>
                </c:pt>
                <c:pt idx="937">
                  <c:v>1.5E-3</c:v>
                </c:pt>
                <c:pt idx="938">
                  <c:v>7.4999999999999997E-3</c:v>
                </c:pt>
                <c:pt idx="939">
                  <c:v>1.5E-3</c:v>
                </c:pt>
                <c:pt idx="940">
                  <c:v>7.6E-3</c:v>
                </c:pt>
                <c:pt idx="941">
                  <c:v>1.6000000000000001E-3</c:v>
                </c:pt>
                <c:pt idx="942">
                  <c:v>1.5E-3</c:v>
                </c:pt>
                <c:pt idx="943">
                  <c:v>1.4E-3</c:v>
                </c:pt>
                <c:pt idx="944">
                  <c:v>2.3999999999999998E-3</c:v>
                </c:pt>
                <c:pt idx="945">
                  <c:v>8.0999999999999996E-3</c:v>
                </c:pt>
                <c:pt idx="946">
                  <c:v>1.5E-3</c:v>
                </c:pt>
                <c:pt idx="947">
                  <c:v>1.5E-3</c:v>
                </c:pt>
                <c:pt idx="948">
                  <c:v>1.5E-3</c:v>
                </c:pt>
                <c:pt idx="949">
                  <c:v>1.6E-2</c:v>
                </c:pt>
                <c:pt idx="950">
                  <c:v>1.5E-3</c:v>
                </c:pt>
                <c:pt idx="951">
                  <c:v>1.1999999999999999E-3</c:v>
                </c:pt>
                <c:pt idx="952">
                  <c:v>1.4E-3</c:v>
                </c:pt>
                <c:pt idx="953">
                  <c:v>8.5000000000000006E-3</c:v>
                </c:pt>
                <c:pt idx="954">
                  <c:v>1.6999999999999999E-3</c:v>
                </c:pt>
                <c:pt idx="955">
                  <c:v>1.6000000000000001E-3</c:v>
                </c:pt>
                <c:pt idx="956">
                  <c:v>5.7000000000000002E-3</c:v>
                </c:pt>
                <c:pt idx="957">
                  <c:v>1.1299999999999999E-2</c:v>
                </c:pt>
                <c:pt idx="958">
                  <c:v>0.01</c:v>
                </c:pt>
                <c:pt idx="959">
                  <c:v>1.9800000000000002E-2</c:v>
                </c:pt>
                <c:pt idx="960">
                  <c:v>1.4E-3</c:v>
                </c:pt>
                <c:pt idx="961">
                  <c:v>1.5E-3</c:v>
                </c:pt>
                <c:pt idx="962">
                  <c:v>7.4999999999999997E-3</c:v>
                </c:pt>
                <c:pt idx="963">
                  <c:v>1.5E-3</c:v>
                </c:pt>
                <c:pt idx="964">
                  <c:v>1.6000000000000001E-3</c:v>
                </c:pt>
                <c:pt idx="965">
                  <c:v>1.5E-3</c:v>
                </c:pt>
                <c:pt idx="966">
                  <c:v>2E-3</c:v>
                </c:pt>
                <c:pt idx="967">
                  <c:v>1.4E-3</c:v>
                </c:pt>
                <c:pt idx="968">
                  <c:v>0.01</c:v>
                </c:pt>
                <c:pt idx="969">
                  <c:v>1.5E-3</c:v>
                </c:pt>
                <c:pt idx="970">
                  <c:v>7.0000000000000001E-3</c:v>
                </c:pt>
                <c:pt idx="971">
                  <c:v>1.6999999999999999E-3</c:v>
                </c:pt>
                <c:pt idx="972">
                  <c:v>1.5E-3</c:v>
                </c:pt>
                <c:pt idx="973">
                  <c:v>7.3000000000000001E-3</c:v>
                </c:pt>
                <c:pt idx="974">
                  <c:v>9.1000000000000004E-3</c:v>
                </c:pt>
                <c:pt idx="975">
                  <c:v>1.6999999999999999E-3</c:v>
                </c:pt>
                <c:pt idx="976">
                  <c:v>2.5999999999999999E-3</c:v>
                </c:pt>
                <c:pt idx="977">
                  <c:v>4.7999999999999996E-3</c:v>
                </c:pt>
                <c:pt idx="978">
                  <c:v>4.5999999999999999E-3</c:v>
                </c:pt>
                <c:pt idx="979">
                  <c:v>1.5E-3</c:v>
                </c:pt>
                <c:pt idx="980">
                  <c:v>5.1999999999999998E-3</c:v>
                </c:pt>
                <c:pt idx="981">
                  <c:v>1.6000000000000001E-3</c:v>
                </c:pt>
                <c:pt idx="982">
                  <c:v>4.1000000000000003E-3</c:v>
                </c:pt>
                <c:pt idx="983">
                  <c:v>5.1000000000000004E-3</c:v>
                </c:pt>
                <c:pt idx="984">
                  <c:v>6.8999999999999999E-3</c:v>
                </c:pt>
                <c:pt idx="985">
                  <c:v>2.8E-3</c:v>
                </c:pt>
                <c:pt idx="986">
                  <c:v>1.6000000000000001E-3</c:v>
                </c:pt>
                <c:pt idx="987">
                  <c:v>2.5999999999999999E-3</c:v>
                </c:pt>
                <c:pt idx="988">
                  <c:v>1.5E-3</c:v>
                </c:pt>
                <c:pt idx="989">
                  <c:v>2E-3</c:v>
                </c:pt>
                <c:pt idx="990">
                  <c:v>5.5100000000000003E-2</c:v>
                </c:pt>
                <c:pt idx="991">
                  <c:v>1.5E-3</c:v>
                </c:pt>
                <c:pt idx="992">
                  <c:v>1.6999999999999999E-3</c:v>
                </c:pt>
                <c:pt idx="993">
                  <c:v>4.8999999999999998E-3</c:v>
                </c:pt>
                <c:pt idx="994">
                  <c:v>1.2999999999999999E-3</c:v>
                </c:pt>
                <c:pt idx="995">
                  <c:v>4.8999999999999998E-3</c:v>
                </c:pt>
                <c:pt idx="996">
                  <c:v>1.5E-3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801-4892-9E23-44D26402FE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46519392"/>
        <c:axId val="1538939216"/>
      </c:lineChart>
      <c:catAx>
        <c:axId val="1546519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38939216"/>
        <c:crosses val="autoZero"/>
        <c:auto val="1"/>
        <c:lblAlgn val="ctr"/>
        <c:lblOffset val="100"/>
        <c:noMultiLvlLbl val="0"/>
      </c:catAx>
      <c:valAx>
        <c:axId val="153893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RTT 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4651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Best Effort</a:t>
            </a:r>
            <a:endParaRPr lang="en-US" sz="1400" dirty="0">
              <a:effectLst/>
            </a:endParaRPr>
          </a:p>
        </c:rich>
      </c:tx>
      <c:layout>
        <c:manualLayout>
          <c:xMode val="edge"/>
          <c:yMode val="edge"/>
          <c:x val="0.4019730141316407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415085359822773"/>
          <c:y val="0.12705492226026802"/>
          <c:w val="0.84658408266805718"/>
          <c:h val="0.7601760253745970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'BE1'!$N$2:$N$1001</c:f>
              <c:numCache>
                <c:formatCode>General</c:formatCode>
                <c:ptCount val="1000"/>
                <c:pt idx="0">
                  <c:v>2.1000000000000001E-2</c:v>
                </c:pt>
                <c:pt idx="1">
                  <c:v>1.2200000000000001E-2</c:v>
                </c:pt>
                <c:pt idx="2">
                  <c:v>1.3299999999999999E-2</c:v>
                </c:pt>
                <c:pt idx="3">
                  <c:v>9.2999999999999992E-3</c:v>
                </c:pt>
                <c:pt idx="4">
                  <c:v>3.6900000000000002E-2</c:v>
                </c:pt>
                <c:pt idx="5">
                  <c:v>2.6599999999999999E-2</c:v>
                </c:pt>
                <c:pt idx="6">
                  <c:v>6.7999999999999996E-3</c:v>
                </c:pt>
                <c:pt idx="7">
                  <c:v>6.4000000000000003E-3</c:v>
                </c:pt>
                <c:pt idx="8">
                  <c:v>2.69E-2</c:v>
                </c:pt>
                <c:pt idx="9">
                  <c:v>1.7000000000000001E-2</c:v>
                </c:pt>
                <c:pt idx="10">
                  <c:v>8.5000000000000006E-3</c:v>
                </c:pt>
                <c:pt idx="11">
                  <c:v>8.2000000000000007E-3</c:v>
                </c:pt>
                <c:pt idx="12">
                  <c:v>1.7299999999999999E-2</c:v>
                </c:pt>
                <c:pt idx="13">
                  <c:v>7.0000000000000001E-3</c:v>
                </c:pt>
                <c:pt idx="14">
                  <c:v>6.7000000000000002E-3</c:v>
                </c:pt>
                <c:pt idx="15">
                  <c:v>5.8999999999999999E-3</c:v>
                </c:pt>
                <c:pt idx="16">
                  <c:v>5.7000000000000002E-3</c:v>
                </c:pt>
                <c:pt idx="17">
                  <c:v>8.0999999999999996E-3</c:v>
                </c:pt>
                <c:pt idx="18">
                  <c:v>4.7000000000000002E-3</c:v>
                </c:pt>
                <c:pt idx="19">
                  <c:v>5.1000000000000004E-3</c:v>
                </c:pt>
                <c:pt idx="20">
                  <c:v>0.01</c:v>
                </c:pt>
                <c:pt idx="21">
                  <c:v>2.0299999999999999E-2</c:v>
                </c:pt>
                <c:pt idx="22">
                  <c:v>7.3000000000000001E-3</c:v>
                </c:pt>
                <c:pt idx="23">
                  <c:v>6.1000000000000004E-3</c:v>
                </c:pt>
                <c:pt idx="24">
                  <c:v>2.58E-2</c:v>
                </c:pt>
                <c:pt idx="25">
                  <c:v>2.3699999999999999E-2</c:v>
                </c:pt>
                <c:pt idx="26">
                  <c:v>8.6E-3</c:v>
                </c:pt>
                <c:pt idx="27">
                  <c:v>8.0999999999999996E-3</c:v>
                </c:pt>
                <c:pt idx="28">
                  <c:v>2.1700000000000001E-2</c:v>
                </c:pt>
                <c:pt idx="29">
                  <c:v>4.8999999999999998E-3</c:v>
                </c:pt>
                <c:pt idx="30">
                  <c:v>5.3E-3</c:v>
                </c:pt>
                <c:pt idx="31">
                  <c:v>7.7000000000000002E-3</c:v>
                </c:pt>
                <c:pt idx="32">
                  <c:v>6.1000000000000004E-3</c:v>
                </c:pt>
                <c:pt idx="33">
                  <c:v>5.1999999999999998E-3</c:v>
                </c:pt>
                <c:pt idx="34">
                  <c:v>1.78E-2</c:v>
                </c:pt>
                <c:pt idx="35">
                  <c:v>2.6700000000000002E-2</c:v>
                </c:pt>
                <c:pt idx="36">
                  <c:v>8.0999999999999996E-3</c:v>
                </c:pt>
                <c:pt idx="37">
                  <c:v>5.5999999999999999E-3</c:v>
                </c:pt>
                <c:pt idx="38">
                  <c:v>9.7999999999999997E-3</c:v>
                </c:pt>
                <c:pt idx="39">
                  <c:v>1.8100000000000002E-2</c:v>
                </c:pt>
                <c:pt idx="40">
                  <c:v>4.5999999999999999E-3</c:v>
                </c:pt>
                <c:pt idx="41">
                  <c:v>2.1600000000000001E-2</c:v>
                </c:pt>
                <c:pt idx="42">
                  <c:v>5.7999999999999996E-3</c:v>
                </c:pt>
                <c:pt idx="43">
                  <c:v>4.4999999999999997E-3</c:v>
                </c:pt>
                <c:pt idx="44">
                  <c:v>1.29E-2</c:v>
                </c:pt>
                <c:pt idx="45">
                  <c:v>1.06E-2</c:v>
                </c:pt>
                <c:pt idx="46">
                  <c:v>5.1999999999999998E-3</c:v>
                </c:pt>
                <c:pt idx="47">
                  <c:v>1.3100000000000001E-2</c:v>
                </c:pt>
                <c:pt idx="48">
                  <c:v>1.5299999999999999E-2</c:v>
                </c:pt>
                <c:pt idx="49">
                  <c:v>8.0000000000000002E-3</c:v>
                </c:pt>
                <c:pt idx="50">
                  <c:v>6.0000000000000001E-3</c:v>
                </c:pt>
                <c:pt idx="51">
                  <c:v>2.01E-2</c:v>
                </c:pt>
                <c:pt idx="52">
                  <c:v>4.8999999999999998E-3</c:v>
                </c:pt>
                <c:pt idx="53">
                  <c:v>9.9000000000000008E-3</c:v>
                </c:pt>
                <c:pt idx="54">
                  <c:v>2.12E-2</c:v>
                </c:pt>
                <c:pt idx="55">
                  <c:v>6.0000000000000001E-3</c:v>
                </c:pt>
                <c:pt idx="56">
                  <c:v>4.7999999999999996E-3</c:v>
                </c:pt>
                <c:pt idx="57">
                  <c:v>7.9000000000000008E-3</c:v>
                </c:pt>
                <c:pt idx="58">
                  <c:v>5.4000000000000003E-3</c:v>
                </c:pt>
                <c:pt idx="59">
                  <c:v>1.0699999999999999E-2</c:v>
                </c:pt>
                <c:pt idx="60">
                  <c:v>5.1000000000000004E-3</c:v>
                </c:pt>
                <c:pt idx="61">
                  <c:v>8.5000000000000006E-3</c:v>
                </c:pt>
                <c:pt idx="62">
                  <c:v>6.8999999999999999E-3</c:v>
                </c:pt>
                <c:pt idx="63">
                  <c:v>4.5999999999999999E-3</c:v>
                </c:pt>
                <c:pt idx="64">
                  <c:v>2.2100000000000002E-2</c:v>
                </c:pt>
                <c:pt idx="65">
                  <c:v>4.8999999999999998E-3</c:v>
                </c:pt>
                <c:pt idx="66">
                  <c:v>4.5999999999999999E-3</c:v>
                </c:pt>
                <c:pt idx="67">
                  <c:v>7.1000000000000004E-3</c:v>
                </c:pt>
                <c:pt idx="68">
                  <c:v>2.6200000000000001E-2</c:v>
                </c:pt>
                <c:pt idx="69">
                  <c:v>7.9000000000000008E-3</c:v>
                </c:pt>
                <c:pt idx="70">
                  <c:v>8.5000000000000006E-3</c:v>
                </c:pt>
                <c:pt idx="71">
                  <c:v>1.15E-2</c:v>
                </c:pt>
                <c:pt idx="72">
                  <c:v>2.1999999999999999E-2</c:v>
                </c:pt>
                <c:pt idx="73">
                  <c:v>5.0000000000000001E-3</c:v>
                </c:pt>
                <c:pt idx="74">
                  <c:v>5.1000000000000004E-3</c:v>
                </c:pt>
                <c:pt idx="75">
                  <c:v>4.4000000000000003E-3</c:v>
                </c:pt>
                <c:pt idx="76">
                  <c:v>2.5499999999999998E-2</c:v>
                </c:pt>
                <c:pt idx="77">
                  <c:v>6.1999999999999998E-3</c:v>
                </c:pt>
                <c:pt idx="78">
                  <c:v>7.6E-3</c:v>
                </c:pt>
                <c:pt idx="79">
                  <c:v>6.0600000000000001E-2</c:v>
                </c:pt>
                <c:pt idx="80">
                  <c:v>7.1999999999999998E-3</c:v>
                </c:pt>
                <c:pt idx="81">
                  <c:v>2.1999999999999999E-2</c:v>
                </c:pt>
                <c:pt idx="82">
                  <c:v>4.4999999999999997E-3</c:v>
                </c:pt>
                <c:pt idx="83">
                  <c:v>1.52E-2</c:v>
                </c:pt>
                <c:pt idx="84">
                  <c:v>6.7999999999999996E-3</c:v>
                </c:pt>
                <c:pt idx="85">
                  <c:v>6.4999999999999997E-3</c:v>
                </c:pt>
                <c:pt idx="86">
                  <c:v>6.0000000000000001E-3</c:v>
                </c:pt>
                <c:pt idx="87">
                  <c:v>1.5599999999999999E-2</c:v>
                </c:pt>
                <c:pt idx="88">
                  <c:v>4.8999999999999998E-3</c:v>
                </c:pt>
                <c:pt idx="89">
                  <c:v>5.4999999999999997E-3</c:v>
                </c:pt>
                <c:pt idx="90">
                  <c:v>5.1999999999999998E-3</c:v>
                </c:pt>
                <c:pt idx="91">
                  <c:v>2.76E-2</c:v>
                </c:pt>
                <c:pt idx="92">
                  <c:v>4.4999999999999997E-3</c:v>
                </c:pt>
                <c:pt idx="93">
                  <c:v>1.6500000000000001E-2</c:v>
                </c:pt>
                <c:pt idx="94">
                  <c:v>6.0000000000000001E-3</c:v>
                </c:pt>
                <c:pt idx="95">
                  <c:v>2.24E-2</c:v>
                </c:pt>
                <c:pt idx="96">
                  <c:v>7.9000000000000008E-3</c:v>
                </c:pt>
                <c:pt idx="97">
                  <c:v>6.4999999999999997E-3</c:v>
                </c:pt>
                <c:pt idx="98">
                  <c:v>5.1999999999999998E-3</c:v>
                </c:pt>
                <c:pt idx="99">
                  <c:v>2.9899999999999999E-2</c:v>
                </c:pt>
                <c:pt idx="100">
                  <c:v>6.8999999999999999E-3</c:v>
                </c:pt>
                <c:pt idx="101">
                  <c:v>7.0000000000000001E-3</c:v>
                </c:pt>
                <c:pt idx="102">
                  <c:v>6.6E-3</c:v>
                </c:pt>
                <c:pt idx="103">
                  <c:v>5.5999999999999999E-3</c:v>
                </c:pt>
                <c:pt idx="104">
                  <c:v>5.1999999999999998E-3</c:v>
                </c:pt>
                <c:pt idx="105">
                  <c:v>2.1399999999999999E-2</c:v>
                </c:pt>
                <c:pt idx="106">
                  <c:v>8.6E-3</c:v>
                </c:pt>
                <c:pt idx="107">
                  <c:v>4.4999999999999997E-3</c:v>
                </c:pt>
                <c:pt idx="108">
                  <c:v>1.8800000000000001E-2</c:v>
                </c:pt>
                <c:pt idx="109">
                  <c:v>2.7199999999999998E-2</c:v>
                </c:pt>
                <c:pt idx="110">
                  <c:v>2.9899999999999999E-2</c:v>
                </c:pt>
                <c:pt idx="111">
                  <c:v>6.4999999999999997E-3</c:v>
                </c:pt>
                <c:pt idx="112">
                  <c:v>4.1000000000000003E-3</c:v>
                </c:pt>
                <c:pt idx="113">
                  <c:v>1.9300000000000001E-2</c:v>
                </c:pt>
                <c:pt idx="114">
                  <c:v>4.5999999999999999E-3</c:v>
                </c:pt>
                <c:pt idx="115">
                  <c:v>5.5999999999999999E-3</c:v>
                </c:pt>
                <c:pt idx="116">
                  <c:v>1.01E-2</c:v>
                </c:pt>
                <c:pt idx="117">
                  <c:v>2.46E-2</c:v>
                </c:pt>
                <c:pt idx="118">
                  <c:v>4.7000000000000002E-3</c:v>
                </c:pt>
                <c:pt idx="119">
                  <c:v>4.8999999999999998E-3</c:v>
                </c:pt>
                <c:pt idx="120">
                  <c:v>4.1000000000000003E-3</c:v>
                </c:pt>
                <c:pt idx="121">
                  <c:v>4.7000000000000002E-3</c:v>
                </c:pt>
                <c:pt idx="122">
                  <c:v>6.0000000000000001E-3</c:v>
                </c:pt>
                <c:pt idx="123">
                  <c:v>6.7999999999999996E-3</c:v>
                </c:pt>
                <c:pt idx="124">
                  <c:v>3.4299999999999997E-2</c:v>
                </c:pt>
                <c:pt idx="125">
                  <c:v>1.21E-2</c:v>
                </c:pt>
                <c:pt idx="126">
                  <c:v>1.35E-2</c:v>
                </c:pt>
                <c:pt idx="127">
                  <c:v>1.2200000000000001E-2</c:v>
                </c:pt>
                <c:pt idx="128">
                  <c:v>6.4000000000000003E-3</c:v>
                </c:pt>
                <c:pt idx="129">
                  <c:v>7.6E-3</c:v>
                </c:pt>
                <c:pt idx="130">
                  <c:v>6.8999999999999999E-3</c:v>
                </c:pt>
                <c:pt idx="131">
                  <c:v>6.3E-3</c:v>
                </c:pt>
                <c:pt idx="132">
                  <c:v>5.4999999999999997E-3</c:v>
                </c:pt>
                <c:pt idx="133">
                  <c:v>4.8999999999999998E-3</c:v>
                </c:pt>
                <c:pt idx="134">
                  <c:v>2.1999999999999999E-2</c:v>
                </c:pt>
                <c:pt idx="135">
                  <c:v>8.6999999999999994E-3</c:v>
                </c:pt>
                <c:pt idx="136">
                  <c:v>4.3E-3</c:v>
                </c:pt>
                <c:pt idx="137">
                  <c:v>5.0000000000000001E-3</c:v>
                </c:pt>
                <c:pt idx="138">
                  <c:v>2.3800000000000002E-2</c:v>
                </c:pt>
                <c:pt idx="139">
                  <c:v>6.1000000000000004E-3</c:v>
                </c:pt>
                <c:pt idx="140">
                  <c:v>6.4999999999999997E-3</c:v>
                </c:pt>
                <c:pt idx="141">
                  <c:v>9.7000000000000003E-3</c:v>
                </c:pt>
                <c:pt idx="142">
                  <c:v>9.1000000000000004E-3</c:v>
                </c:pt>
                <c:pt idx="143">
                  <c:v>5.1000000000000004E-3</c:v>
                </c:pt>
                <c:pt idx="144">
                  <c:v>5.4000000000000003E-3</c:v>
                </c:pt>
                <c:pt idx="145">
                  <c:v>2.2100000000000002E-2</c:v>
                </c:pt>
                <c:pt idx="146">
                  <c:v>5.3E-3</c:v>
                </c:pt>
                <c:pt idx="147">
                  <c:v>7.6E-3</c:v>
                </c:pt>
                <c:pt idx="148">
                  <c:v>1.35E-2</c:v>
                </c:pt>
                <c:pt idx="149">
                  <c:v>8.6999999999999994E-3</c:v>
                </c:pt>
                <c:pt idx="150">
                  <c:v>7.4999999999999997E-3</c:v>
                </c:pt>
                <c:pt idx="151">
                  <c:v>1.3299999999999999E-2</c:v>
                </c:pt>
                <c:pt idx="152">
                  <c:v>1.6199999999999999E-2</c:v>
                </c:pt>
                <c:pt idx="153">
                  <c:v>1.3599999999999999E-2</c:v>
                </c:pt>
                <c:pt idx="154">
                  <c:v>6.6E-3</c:v>
                </c:pt>
                <c:pt idx="155">
                  <c:v>2.4199999999999999E-2</c:v>
                </c:pt>
                <c:pt idx="156">
                  <c:v>6.3E-3</c:v>
                </c:pt>
                <c:pt idx="157">
                  <c:v>5.5999999999999999E-3</c:v>
                </c:pt>
                <c:pt idx="158">
                  <c:v>1.4200000000000001E-2</c:v>
                </c:pt>
                <c:pt idx="159">
                  <c:v>4.0000000000000001E-3</c:v>
                </c:pt>
                <c:pt idx="160">
                  <c:v>4.8999999999999998E-3</c:v>
                </c:pt>
                <c:pt idx="161">
                  <c:v>4.7000000000000002E-3</c:v>
                </c:pt>
                <c:pt idx="162">
                  <c:v>2.6800000000000001E-2</c:v>
                </c:pt>
                <c:pt idx="163">
                  <c:v>7.4999999999999997E-3</c:v>
                </c:pt>
                <c:pt idx="164">
                  <c:v>5.5999999999999999E-3</c:v>
                </c:pt>
                <c:pt idx="165">
                  <c:v>4.8999999999999998E-3</c:v>
                </c:pt>
                <c:pt idx="166">
                  <c:v>6.54E-2</c:v>
                </c:pt>
                <c:pt idx="167">
                  <c:v>8.8999999999999999E-3</c:v>
                </c:pt>
                <c:pt idx="168">
                  <c:v>6.4000000000000003E-3</c:v>
                </c:pt>
                <c:pt idx="169">
                  <c:v>5.1999999999999998E-3</c:v>
                </c:pt>
                <c:pt idx="170">
                  <c:v>9.2999999999999992E-3</c:v>
                </c:pt>
                <c:pt idx="171">
                  <c:v>9.7999999999999997E-3</c:v>
                </c:pt>
                <c:pt idx="172">
                  <c:v>4.4999999999999997E-3</c:v>
                </c:pt>
                <c:pt idx="173">
                  <c:v>1.9800000000000002E-2</c:v>
                </c:pt>
                <c:pt idx="174">
                  <c:v>1.41E-2</c:v>
                </c:pt>
                <c:pt idx="175">
                  <c:v>5.4000000000000003E-3</c:v>
                </c:pt>
                <c:pt idx="176">
                  <c:v>2.0199999999999999E-2</c:v>
                </c:pt>
                <c:pt idx="177">
                  <c:v>6.4000000000000003E-3</c:v>
                </c:pt>
                <c:pt idx="178">
                  <c:v>7.7999999999999996E-3</c:v>
                </c:pt>
                <c:pt idx="179">
                  <c:v>6.4999999999999997E-3</c:v>
                </c:pt>
                <c:pt idx="180">
                  <c:v>5.4000000000000003E-3</c:v>
                </c:pt>
                <c:pt idx="181">
                  <c:v>4.8999999999999998E-3</c:v>
                </c:pt>
                <c:pt idx="182">
                  <c:v>3.4200000000000001E-2</c:v>
                </c:pt>
                <c:pt idx="183">
                  <c:v>9.7999999999999997E-3</c:v>
                </c:pt>
                <c:pt idx="184">
                  <c:v>7.6E-3</c:v>
                </c:pt>
                <c:pt idx="185">
                  <c:v>1.83E-2</c:v>
                </c:pt>
                <c:pt idx="186">
                  <c:v>1.1599999999999999E-2</c:v>
                </c:pt>
                <c:pt idx="187">
                  <c:v>5.7000000000000002E-3</c:v>
                </c:pt>
                <c:pt idx="188">
                  <c:v>8.6E-3</c:v>
                </c:pt>
                <c:pt idx="189">
                  <c:v>2.3099999999999999E-2</c:v>
                </c:pt>
                <c:pt idx="190">
                  <c:v>6.2600000000000003E-2</c:v>
                </c:pt>
                <c:pt idx="191">
                  <c:v>6.6E-3</c:v>
                </c:pt>
                <c:pt idx="192">
                  <c:v>5.0000000000000001E-3</c:v>
                </c:pt>
                <c:pt idx="193">
                  <c:v>1.17E-2</c:v>
                </c:pt>
                <c:pt idx="194">
                  <c:v>7.0000000000000001E-3</c:v>
                </c:pt>
                <c:pt idx="195">
                  <c:v>7.7000000000000002E-3</c:v>
                </c:pt>
                <c:pt idx="196">
                  <c:v>2.1499999999999998E-2</c:v>
                </c:pt>
                <c:pt idx="197">
                  <c:v>5.1000000000000004E-3</c:v>
                </c:pt>
                <c:pt idx="198">
                  <c:v>5.4999999999999997E-3</c:v>
                </c:pt>
                <c:pt idx="199">
                  <c:v>5.1000000000000004E-3</c:v>
                </c:pt>
                <c:pt idx="200">
                  <c:v>4.5999999999999999E-3</c:v>
                </c:pt>
                <c:pt idx="201">
                  <c:v>1.32E-2</c:v>
                </c:pt>
                <c:pt idx="202">
                  <c:v>2.76E-2</c:v>
                </c:pt>
                <c:pt idx="203">
                  <c:v>3.1399999999999997E-2</c:v>
                </c:pt>
                <c:pt idx="204">
                  <c:v>5.1999999999999998E-3</c:v>
                </c:pt>
                <c:pt idx="205">
                  <c:v>2.1100000000000001E-2</c:v>
                </c:pt>
                <c:pt idx="206">
                  <c:v>5.7000000000000002E-3</c:v>
                </c:pt>
                <c:pt idx="207">
                  <c:v>6.0000000000000001E-3</c:v>
                </c:pt>
                <c:pt idx="208">
                  <c:v>8.0000000000000002E-3</c:v>
                </c:pt>
                <c:pt idx="209">
                  <c:v>4.0899999999999999E-2</c:v>
                </c:pt>
                <c:pt idx="210">
                  <c:v>4.7000000000000002E-3</c:v>
                </c:pt>
                <c:pt idx="211">
                  <c:v>9.7999999999999997E-3</c:v>
                </c:pt>
                <c:pt idx="212">
                  <c:v>6.0000000000000001E-3</c:v>
                </c:pt>
                <c:pt idx="213">
                  <c:v>1.4500000000000001E-2</c:v>
                </c:pt>
                <c:pt idx="214">
                  <c:v>1.1299999999999999E-2</c:v>
                </c:pt>
                <c:pt idx="215">
                  <c:v>1.06E-2</c:v>
                </c:pt>
                <c:pt idx="216">
                  <c:v>6.0000000000000001E-3</c:v>
                </c:pt>
                <c:pt idx="217">
                  <c:v>0.1275</c:v>
                </c:pt>
                <c:pt idx="218">
                  <c:v>5.9299999999999999E-2</c:v>
                </c:pt>
                <c:pt idx="219">
                  <c:v>7.6E-3</c:v>
                </c:pt>
                <c:pt idx="220">
                  <c:v>7.0000000000000001E-3</c:v>
                </c:pt>
                <c:pt idx="221">
                  <c:v>2.3900000000000001E-2</c:v>
                </c:pt>
                <c:pt idx="222">
                  <c:v>1.2699999999999999E-2</c:v>
                </c:pt>
                <c:pt idx="223">
                  <c:v>4.4999999999999997E-3</c:v>
                </c:pt>
                <c:pt idx="224">
                  <c:v>4.1999999999999997E-3</c:v>
                </c:pt>
                <c:pt idx="225">
                  <c:v>5.1000000000000004E-3</c:v>
                </c:pt>
                <c:pt idx="226">
                  <c:v>1.15E-2</c:v>
                </c:pt>
                <c:pt idx="227">
                  <c:v>1.37E-2</c:v>
                </c:pt>
                <c:pt idx="228">
                  <c:v>9.4999999999999998E-3</c:v>
                </c:pt>
                <c:pt idx="229">
                  <c:v>2.0899999999999998E-2</c:v>
                </c:pt>
                <c:pt idx="230">
                  <c:v>5.4000000000000003E-3</c:v>
                </c:pt>
                <c:pt idx="231">
                  <c:v>4.7000000000000002E-3</c:v>
                </c:pt>
                <c:pt idx="232">
                  <c:v>1.0200000000000001E-2</c:v>
                </c:pt>
                <c:pt idx="233">
                  <c:v>2.7699999999999999E-2</c:v>
                </c:pt>
                <c:pt idx="234">
                  <c:v>4.7000000000000002E-3</c:v>
                </c:pt>
                <c:pt idx="235">
                  <c:v>2.9600000000000001E-2</c:v>
                </c:pt>
                <c:pt idx="236">
                  <c:v>3.5999999999999999E-3</c:v>
                </c:pt>
                <c:pt idx="237">
                  <c:v>2.76E-2</c:v>
                </c:pt>
                <c:pt idx="238">
                  <c:v>5.4300000000000001E-2</c:v>
                </c:pt>
                <c:pt idx="239">
                  <c:v>7.1999999999999998E-3</c:v>
                </c:pt>
                <c:pt idx="240">
                  <c:v>3.8999999999999998E-3</c:v>
                </c:pt>
                <c:pt idx="241">
                  <c:v>2.6800000000000001E-2</c:v>
                </c:pt>
                <c:pt idx="242">
                  <c:v>2.18E-2</c:v>
                </c:pt>
                <c:pt idx="243">
                  <c:v>4.7000000000000002E-3</c:v>
                </c:pt>
                <c:pt idx="244">
                  <c:v>9.7000000000000003E-3</c:v>
                </c:pt>
                <c:pt idx="245">
                  <c:v>1.47E-2</c:v>
                </c:pt>
                <c:pt idx="246">
                  <c:v>1.2999999999999999E-3</c:v>
                </c:pt>
                <c:pt idx="247">
                  <c:v>1.35E-2</c:v>
                </c:pt>
                <c:pt idx="248">
                  <c:v>1.8200000000000001E-2</c:v>
                </c:pt>
                <c:pt idx="249">
                  <c:v>3.2800000000000003E-2</c:v>
                </c:pt>
                <c:pt idx="250">
                  <c:v>1.09E-2</c:v>
                </c:pt>
                <c:pt idx="251">
                  <c:v>4.4999999999999997E-3</c:v>
                </c:pt>
                <c:pt idx="252">
                  <c:v>1.0800000000000001E-2</c:v>
                </c:pt>
                <c:pt idx="253">
                  <c:v>6.1000000000000004E-3</c:v>
                </c:pt>
                <c:pt idx="254">
                  <c:v>1.9099999999999999E-2</c:v>
                </c:pt>
                <c:pt idx="255">
                  <c:v>5.3E-3</c:v>
                </c:pt>
                <c:pt idx="256">
                  <c:v>5.5999999999999999E-3</c:v>
                </c:pt>
                <c:pt idx="257">
                  <c:v>1.95E-2</c:v>
                </c:pt>
                <c:pt idx="258">
                  <c:v>4.0000000000000001E-3</c:v>
                </c:pt>
                <c:pt idx="259">
                  <c:v>1.5E-3</c:v>
                </c:pt>
                <c:pt idx="260">
                  <c:v>1.6000000000000001E-3</c:v>
                </c:pt>
                <c:pt idx="261">
                  <c:v>2.0500000000000001E-2</c:v>
                </c:pt>
                <c:pt idx="262">
                  <c:v>1.4E-3</c:v>
                </c:pt>
                <c:pt idx="263">
                  <c:v>1.5E-3</c:v>
                </c:pt>
                <c:pt idx="264">
                  <c:v>1.9E-3</c:v>
                </c:pt>
                <c:pt idx="265">
                  <c:v>1.6000000000000001E-3</c:v>
                </c:pt>
                <c:pt idx="266">
                  <c:v>1.6000000000000001E-3</c:v>
                </c:pt>
                <c:pt idx="267">
                  <c:v>1.6999999999999999E-3</c:v>
                </c:pt>
                <c:pt idx="268">
                  <c:v>1.4E-3</c:v>
                </c:pt>
                <c:pt idx="269">
                  <c:v>6.8400000000000002E-2</c:v>
                </c:pt>
                <c:pt idx="270">
                  <c:v>2E-3</c:v>
                </c:pt>
                <c:pt idx="271">
                  <c:v>3.5999999999999999E-3</c:v>
                </c:pt>
                <c:pt idx="272">
                  <c:v>1.7500000000000002E-2</c:v>
                </c:pt>
                <c:pt idx="273">
                  <c:v>1.6000000000000001E-3</c:v>
                </c:pt>
                <c:pt idx="274">
                  <c:v>1.4E-3</c:v>
                </c:pt>
                <c:pt idx="275">
                  <c:v>4.5999999999999999E-3</c:v>
                </c:pt>
                <c:pt idx="276">
                  <c:v>3.2000000000000002E-3</c:v>
                </c:pt>
                <c:pt idx="277">
                  <c:v>5.0000000000000001E-3</c:v>
                </c:pt>
                <c:pt idx="278">
                  <c:v>2.3999999999999998E-3</c:v>
                </c:pt>
                <c:pt idx="279">
                  <c:v>1.6999999999999999E-3</c:v>
                </c:pt>
                <c:pt idx="280">
                  <c:v>1.23E-2</c:v>
                </c:pt>
                <c:pt idx="281">
                  <c:v>1.9E-3</c:v>
                </c:pt>
                <c:pt idx="282">
                  <c:v>1.4E-3</c:v>
                </c:pt>
                <c:pt idx="283">
                  <c:v>1.6000000000000001E-3</c:v>
                </c:pt>
                <c:pt idx="284">
                  <c:v>1.8E-3</c:v>
                </c:pt>
                <c:pt idx="285">
                  <c:v>2.24E-2</c:v>
                </c:pt>
                <c:pt idx="286">
                  <c:v>4.7999999999999996E-3</c:v>
                </c:pt>
                <c:pt idx="287">
                  <c:v>1.9E-3</c:v>
                </c:pt>
                <c:pt idx="288">
                  <c:v>2.2800000000000001E-2</c:v>
                </c:pt>
                <c:pt idx="289">
                  <c:v>4.7999999999999996E-3</c:v>
                </c:pt>
                <c:pt idx="290">
                  <c:v>1.6000000000000001E-3</c:v>
                </c:pt>
                <c:pt idx="291">
                  <c:v>7.0000000000000001E-3</c:v>
                </c:pt>
                <c:pt idx="292">
                  <c:v>7.3000000000000001E-3</c:v>
                </c:pt>
                <c:pt idx="293">
                  <c:v>1.6000000000000001E-3</c:v>
                </c:pt>
                <c:pt idx="294">
                  <c:v>2.2000000000000001E-3</c:v>
                </c:pt>
                <c:pt idx="295">
                  <c:v>2.4799999999999999E-2</c:v>
                </c:pt>
                <c:pt idx="296">
                  <c:v>3.7000000000000002E-3</c:v>
                </c:pt>
                <c:pt idx="297">
                  <c:v>1.5E-3</c:v>
                </c:pt>
                <c:pt idx="298">
                  <c:v>1.6000000000000001E-3</c:v>
                </c:pt>
                <c:pt idx="299">
                  <c:v>1.4E-3</c:v>
                </c:pt>
                <c:pt idx="300">
                  <c:v>1.5E-3</c:v>
                </c:pt>
                <c:pt idx="301">
                  <c:v>1.3599999999999999E-2</c:v>
                </c:pt>
                <c:pt idx="302">
                  <c:v>6.0000000000000001E-3</c:v>
                </c:pt>
                <c:pt idx="303">
                  <c:v>7.3000000000000001E-3</c:v>
                </c:pt>
                <c:pt idx="304">
                  <c:v>2.3800000000000002E-2</c:v>
                </c:pt>
                <c:pt idx="305">
                  <c:v>4.3E-3</c:v>
                </c:pt>
                <c:pt idx="306">
                  <c:v>2.1999999999999999E-2</c:v>
                </c:pt>
                <c:pt idx="307">
                  <c:v>4.4999999999999997E-3</c:v>
                </c:pt>
                <c:pt idx="308">
                  <c:v>5.5999999999999999E-3</c:v>
                </c:pt>
                <c:pt idx="309">
                  <c:v>5.7000000000000002E-3</c:v>
                </c:pt>
                <c:pt idx="310">
                  <c:v>5.1000000000000004E-3</c:v>
                </c:pt>
                <c:pt idx="311">
                  <c:v>1.1000000000000001E-3</c:v>
                </c:pt>
                <c:pt idx="312">
                  <c:v>1.34E-2</c:v>
                </c:pt>
                <c:pt idx="313">
                  <c:v>4.0000000000000001E-3</c:v>
                </c:pt>
                <c:pt idx="314">
                  <c:v>1.2999999999999999E-3</c:v>
                </c:pt>
                <c:pt idx="315">
                  <c:v>1.4E-3</c:v>
                </c:pt>
                <c:pt idx="316">
                  <c:v>1.2999999999999999E-3</c:v>
                </c:pt>
                <c:pt idx="317">
                  <c:v>1.2999999999999999E-3</c:v>
                </c:pt>
                <c:pt idx="318">
                  <c:v>1.4E-3</c:v>
                </c:pt>
                <c:pt idx="319">
                  <c:v>2.0400000000000001E-2</c:v>
                </c:pt>
                <c:pt idx="320">
                  <c:v>1.4E-3</c:v>
                </c:pt>
                <c:pt idx="321">
                  <c:v>1.4E-3</c:v>
                </c:pt>
                <c:pt idx="322">
                  <c:v>1.8E-3</c:v>
                </c:pt>
                <c:pt idx="323">
                  <c:v>3.8999999999999998E-3</c:v>
                </c:pt>
                <c:pt idx="324">
                  <c:v>1.5E-3</c:v>
                </c:pt>
                <c:pt idx="325">
                  <c:v>3.5000000000000001E-3</c:v>
                </c:pt>
                <c:pt idx="326">
                  <c:v>1.6000000000000001E-3</c:v>
                </c:pt>
                <c:pt idx="327">
                  <c:v>2.5999999999999999E-3</c:v>
                </c:pt>
                <c:pt idx="328">
                  <c:v>1.4E-3</c:v>
                </c:pt>
                <c:pt idx="329">
                  <c:v>1.9E-3</c:v>
                </c:pt>
                <c:pt idx="330">
                  <c:v>2.0999999999999999E-3</c:v>
                </c:pt>
                <c:pt idx="331">
                  <c:v>1.2999999999999999E-3</c:v>
                </c:pt>
                <c:pt idx="332">
                  <c:v>1.6000000000000001E-3</c:v>
                </c:pt>
                <c:pt idx="333">
                  <c:v>1.6000000000000001E-3</c:v>
                </c:pt>
                <c:pt idx="334">
                  <c:v>1.4E-3</c:v>
                </c:pt>
                <c:pt idx="335">
                  <c:v>1.43E-2</c:v>
                </c:pt>
                <c:pt idx="336">
                  <c:v>1.5E-3</c:v>
                </c:pt>
                <c:pt idx="337">
                  <c:v>1.2999999999999999E-3</c:v>
                </c:pt>
                <c:pt idx="338">
                  <c:v>5.0000000000000001E-3</c:v>
                </c:pt>
                <c:pt idx="339">
                  <c:v>2.0999999999999999E-3</c:v>
                </c:pt>
                <c:pt idx="340">
                  <c:v>1.2999999999999999E-3</c:v>
                </c:pt>
                <c:pt idx="341">
                  <c:v>1.9E-3</c:v>
                </c:pt>
                <c:pt idx="342">
                  <c:v>1.8E-3</c:v>
                </c:pt>
                <c:pt idx="343">
                  <c:v>1.7999999999999999E-2</c:v>
                </c:pt>
                <c:pt idx="344">
                  <c:v>1.5E-3</c:v>
                </c:pt>
                <c:pt idx="345">
                  <c:v>1.4E-3</c:v>
                </c:pt>
                <c:pt idx="346">
                  <c:v>1.4E-3</c:v>
                </c:pt>
                <c:pt idx="347">
                  <c:v>1.2999999999999999E-3</c:v>
                </c:pt>
                <c:pt idx="348">
                  <c:v>1.6000000000000001E-3</c:v>
                </c:pt>
                <c:pt idx="349">
                  <c:v>1.4E-3</c:v>
                </c:pt>
                <c:pt idx="350">
                  <c:v>1.9E-2</c:v>
                </c:pt>
                <c:pt idx="351">
                  <c:v>1.5E-3</c:v>
                </c:pt>
                <c:pt idx="352">
                  <c:v>1.5E-3</c:v>
                </c:pt>
                <c:pt idx="353">
                  <c:v>1.18E-2</c:v>
                </c:pt>
                <c:pt idx="354">
                  <c:v>1.6999999999999999E-3</c:v>
                </c:pt>
                <c:pt idx="355">
                  <c:v>1.4E-3</c:v>
                </c:pt>
                <c:pt idx="356">
                  <c:v>1.7299999999999999E-2</c:v>
                </c:pt>
                <c:pt idx="357">
                  <c:v>1.52E-2</c:v>
                </c:pt>
                <c:pt idx="358">
                  <c:v>8.0000000000000002E-3</c:v>
                </c:pt>
                <c:pt idx="359">
                  <c:v>5.4999999999999997E-3</c:v>
                </c:pt>
                <c:pt idx="360">
                  <c:v>2.5100000000000001E-2</c:v>
                </c:pt>
                <c:pt idx="361">
                  <c:v>5.7999999999999996E-3</c:v>
                </c:pt>
                <c:pt idx="362">
                  <c:v>4.4999999999999997E-3</c:v>
                </c:pt>
                <c:pt idx="363">
                  <c:v>5.6099999999999997E-2</c:v>
                </c:pt>
                <c:pt idx="364">
                  <c:v>6.1999999999999998E-3</c:v>
                </c:pt>
                <c:pt idx="365">
                  <c:v>3.3999999999999998E-3</c:v>
                </c:pt>
                <c:pt idx="366">
                  <c:v>2.23E-2</c:v>
                </c:pt>
                <c:pt idx="367">
                  <c:v>1.6000000000000001E-3</c:v>
                </c:pt>
                <c:pt idx="368">
                  <c:v>1.4E-3</c:v>
                </c:pt>
                <c:pt idx="369">
                  <c:v>1.5E-3</c:v>
                </c:pt>
                <c:pt idx="370">
                  <c:v>1.5E-3</c:v>
                </c:pt>
                <c:pt idx="371">
                  <c:v>1.4E-3</c:v>
                </c:pt>
                <c:pt idx="372">
                  <c:v>1.4E-3</c:v>
                </c:pt>
                <c:pt idx="373">
                  <c:v>4.5999999999999999E-3</c:v>
                </c:pt>
                <c:pt idx="374">
                  <c:v>1.5E-3</c:v>
                </c:pt>
                <c:pt idx="375">
                  <c:v>4.0000000000000001E-3</c:v>
                </c:pt>
                <c:pt idx="376">
                  <c:v>1.1000000000000001E-3</c:v>
                </c:pt>
                <c:pt idx="377">
                  <c:v>1.1999999999999999E-3</c:v>
                </c:pt>
                <c:pt idx="378">
                  <c:v>1.6000000000000001E-3</c:v>
                </c:pt>
                <c:pt idx="379">
                  <c:v>1.2999999999999999E-3</c:v>
                </c:pt>
                <c:pt idx="380">
                  <c:v>1.4E-3</c:v>
                </c:pt>
                <c:pt idx="381">
                  <c:v>1.5E-3</c:v>
                </c:pt>
                <c:pt idx="382">
                  <c:v>2.8999999999999998E-3</c:v>
                </c:pt>
                <c:pt idx="383">
                  <c:v>1.2999999999999999E-3</c:v>
                </c:pt>
                <c:pt idx="384">
                  <c:v>1.4E-3</c:v>
                </c:pt>
                <c:pt idx="385">
                  <c:v>1.2999999999999999E-3</c:v>
                </c:pt>
                <c:pt idx="386">
                  <c:v>1.4E-3</c:v>
                </c:pt>
                <c:pt idx="387">
                  <c:v>1.4E-3</c:v>
                </c:pt>
                <c:pt idx="388">
                  <c:v>1.2999999999999999E-3</c:v>
                </c:pt>
                <c:pt idx="389">
                  <c:v>5.4000000000000003E-3</c:v>
                </c:pt>
                <c:pt idx="390">
                  <c:v>1.6000000000000001E-3</c:v>
                </c:pt>
                <c:pt idx="391">
                  <c:v>1.8E-3</c:v>
                </c:pt>
                <c:pt idx="392">
                  <c:v>1.2999999999999999E-3</c:v>
                </c:pt>
                <c:pt idx="393">
                  <c:v>1.6000000000000001E-3</c:v>
                </c:pt>
                <c:pt idx="394">
                  <c:v>1.6000000000000001E-3</c:v>
                </c:pt>
                <c:pt idx="395">
                  <c:v>3.3E-3</c:v>
                </c:pt>
                <c:pt idx="396">
                  <c:v>1.4E-3</c:v>
                </c:pt>
                <c:pt idx="397">
                  <c:v>1.4E-3</c:v>
                </c:pt>
                <c:pt idx="398">
                  <c:v>1.5E-3</c:v>
                </c:pt>
                <c:pt idx="399">
                  <c:v>1.5E-3</c:v>
                </c:pt>
                <c:pt idx="400">
                  <c:v>1.5E-3</c:v>
                </c:pt>
                <c:pt idx="401">
                  <c:v>5.4000000000000003E-3</c:v>
                </c:pt>
                <c:pt idx="402">
                  <c:v>3.5999999999999999E-3</c:v>
                </c:pt>
                <c:pt idx="403">
                  <c:v>1.5E-3</c:v>
                </c:pt>
                <c:pt idx="404">
                  <c:v>6.1999999999999998E-3</c:v>
                </c:pt>
                <c:pt idx="405">
                  <c:v>1.6000000000000001E-3</c:v>
                </c:pt>
                <c:pt idx="406">
                  <c:v>2E-3</c:v>
                </c:pt>
                <c:pt idx="407">
                  <c:v>1.5E-3</c:v>
                </c:pt>
                <c:pt idx="408">
                  <c:v>1.5E-3</c:v>
                </c:pt>
                <c:pt idx="409">
                  <c:v>2.0500000000000001E-2</c:v>
                </c:pt>
                <c:pt idx="410">
                  <c:v>2.2700000000000001E-2</c:v>
                </c:pt>
                <c:pt idx="411">
                  <c:v>5.7000000000000002E-3</c:v>
                </c:pt>
                <c:pt idx="412">
                  <c:v>4.4999999999999997E-3</c:v>
                </c:pt>
                <c:pt idx="413">
                  <c:v>4.7999999999999996E-3</c:v>
                </c:pt>
                <c:pt idx="414">
                  <c:v>1.7899999999999999E-2</c:v>
                </c:pt>
                <c:pt idx="415">
                  <c:v>1.1299999999999999E-2</c:v>
                </c:pt>
                <c:pt idx="416">
                  <c:v>5.0000000000000001E-3</c:v>
                </c:pt>
                <c:pt idx="417">
                  <c:v>1.9E-3</c:v>
                </c:pt>
                <c:pt idx="418">
                  <c:v>3.5999999999999999E-3</c:v>
                </c:pt>
                <c:pt idx="419">
                  <c:v>1.4E-3</c:v>
                </c:pt>
                <c:pt idx="420">
                  <c:v>1.6000000000000001E-3</c:v>
                </c:pt>
                <c:pt idx="421">
                  <c:v>1.4E-3</c:v>
                </c:pt>
                <c:pt idx="422">
                  <c:v>1.6000000000000001E-3</c:v>
                </c:pt>
                <c:pt idx="423">
                  <c:v>1.5E-3</c:v>
                </c:pt>
                <c:pt idx="424">
                  <c:v>2.3999999999999998E-3</c:v>
                </c:pt>
                <c:pt idx="425">
                  <c:v>1.4E-3</c:v>
                </c:pt>
                <c:pt idx="426">
                  <c:v>1.5E-3</c:v>
                </c:pt>
                <c:pt idx="427">
                  <c:v>1.8E-3</c:v>
                </c:pt>
                <c:pt idx="428">
                  <c:v>4.1000000000000003E-3</c:v>
                </c:pt>
                <c:pt idx="429">
                  <c:v>1.6000000000000001E-3</c:v>
                </c:pt>
                <c:pt idx="430">
                  <c:v>1.5E-3</c:v>
                </c:pt>
                <c:pt idx="431">
                  <c:v>4.4000000000000003E-3</c:v>
                </c:pt>
                <c:pt idx="432">
                  <c:v>1.8E-3</c:v>
                </c:pt>
                <c:pt idx="433">
                  <c:v>5.3E-3</c:v>
                </c:pt>
                <c:pt idx="434">
                  <c:v>1.9E-3</c:v>
                </c:pt>
                <c:pt idx="435">
                  <c:v>1.5E-3</c:v>
                </c:pt>
                <c:pt idx="436">
                  <c:v>6.1999999999999998E-3</c:v>
                </c:pt>
                <c:pt idx="437">
                  <c:v>1.5E-3</c:v>
                </c:pt>
                <c:pt idx="438">
                  <c:v>3.3999999999999998E-3</c:v>
                </c:pt>
                <c:pt idx="439">
                  <c:v>2.3999999999999998E-3</c:v>
                </c:pt>
                <c:pt idx="440">
                  <c:v>1.5E-3</c:v>
                </c:pt>
                <c:pt idx="441">
                  <c:v>1.5E-3</c:v>
                </c:pt>
                <c:pt idx="442">
                  <c:v>3.8999999999999998E-3</c:v>
                </c:pt>
                <c:pt idx="443">
                  <c:v>1.5E-3</c:v>
                </c:pt>
                <c:pt idx="444">
                  <c:v>1.5E-3</c:v>
                </c:pt>
                <c:pt idx="445">
                  <c:v>1.1999999999999999E-3</c:v>
                </c:pt>
                <c:pt idx="446">
                  <c:v>1.4E-3</c:v>
                </c:pt>
                <c:pt idx="447">
                  <c:v>1.2999999999999999E-3</c:v>
                </c:pt>
                <c:pt idx="448">
                  <c:v>1.5E-3</c:v>
                </c:pt>
                <c:pt idx="449">
                  <c:v>5.7000000000000002E-3</c:v>
                </c:pt>
                <c:pt idx="450">
                  <c:v>1.4E-3</c:v>
                </c:pt>
                <c:pt idx="451">
                  <c:v>1.4E-3</c:v>
                </c:pt>
                <c:pt idx="452">
                  <c:v>1.6000000000000001E-3</c:v>
                </c:pt>
                <c:pt idx="453">
                  <c:v>1.9E-2</c:v>
                </c:pt>
                <c:pt idx="454">
                  <c:v>1.4E-3</c:v>
                </c:pt>
                <c:pt idx="455">
                  <c:v>1.6000000000000001E-3</c:v>
                </c:pt>
                <c:pt idx="456">
                  <c:v>1.5E-3</c:v>
                </c:pt>
                <c:pt idx="457">
                  <c:v>2.2700000000000001E-2</c:v>
                </c:pt>
                <c:pt idx="458">
                  <c:v>2.2000000000000001E-3</c:v>
                </c:pt>
                <c:pt idx="459">
                  <c:v>1.6999999999999999E-3</c:v>
                </c:pt>
                <c:pt idx="460">
                  <c:v>2.0999999999999999E-3</c:v>
                </c:pt>
                <c:pt idx="461">
                  <c:v>1.6000000000000001E-3</c:v>
                </c:pt>
                <c:pt idx="462">
                  <c:v>1.5E-3</c:v>
                </c:pt>
                <c:pt idx="463">
                  <c:v>1.6000000000000001E-3</c:v>
                </c:pt>
                <c:pt idx="464">
                  <c:v>2.3699999999999999E-2</c:v>
                </c:pt>
                <c:pt idx="465">
                  <c:v>5.1000000000000004E-3</c:v>
                </c:pt>
                <c:pt idx="466">
                  <c:v>4.5999999999999999E-3</c:v>
                </c:pt>
                <c:pt idx="467">
                  <c:v>2.6499999999999999E-2</c:v>
                </c:pt>
                <c:pt idx="468">
                  <c:v>5.5999999999999999E-3</c:v>
                </c:pt>
                <c:pt idx="469">
                  <c:v>4.4999999999999997E-3</c:v>
                </c:pt>
                <c:pt idx="470">
                  <c:v>4.4999999999999997E-3</c:v>
                </c:pt>
                <c:pt idx="471">
                  <c:v>1.78E-2</c:v>
                </c:pt>
                <c:pt idx="472">
                  <c:v>5.1000000000000004E-3</c:v>
                </c:pt>
                <c:pt idx="473">
                  <c:v>1.6999999999999999E-3</c:v>
                </c:pt>
                <c:pt idx="474">
                  <c:v>2.23E-2</c:v>
                </c:pt>
                <c:pt idx="475">
                  <c:v>1.6999999999999999E-3</c:v>
                </c:pt>
                <c:pt idx="476">
                  <c:v>1.5E-3</c:v>
                </c:pt>
                <c:pt idx="477">
                  <c:v>1.61E-2</c:v>
                </c:pt>
                <c:pt idx="478">
                  <c:v>1.1999999999999999E-3</c:v>
                </c:pt>
                <c:pt idx="479">
                  <c:v>1.4E-3</c:v>
                </c:pt>
                <c:pt idx="480">
                  <c:v>1.84E-2</c:v>
                </c:pt>
                <c:pt idx="481">
                  <c:v>1.5E-3</c:v>
                </c:pt>
                <c:pt idx="482">
                  <c:v>1.6999999999999999E-3</c:v>
                </c:pt>
                <c:pt idx="483">
                  <c:v>1.4E-3</c:v>
                </c:pt>
                <c:pt idx="484">
                  <c:v>2.2000000000000001E-3</c:v>
                </c:pt>
                <c:pt idx="485">
                  <c:v>1.5E-3</c:v>
                </c:pt>
                <c:pt idx="486">
                  <c:v>2.3999999999999998E-3</c:v>
                </c:pt>
                <c:pt idx="487">
                  <c:v>6.4999999999999997E-3</c:v>
                </c:pt>
                <c:pt idx="488">
                  <c:v>3.2000000000000002E-3</c:v>
                </c:pt>
                <c:pt idx="489">
                  <c:v>1.5E-3</c:v>
                </c:pt>
                <c:pt idx="490">
                  <c:v>1.4E-3</c:v>
                </c:pt>
                <c:pt idx="491">
                  <c:v>1.32E-2</c:v>
                </c:pt>
                <c:pt idx="492">
                  <c:v>1.2999999999999999E-3</c:v>
                </c:pt>
                <c:pt idx="493">
                  <c:v>3.5000000000000001E-3</c:v>
                </c:pt>
                <c:pt idx="494">
                  <c:v>1.6000000000000001E-3</c:v>
                </c:pt>
                <c:pt idx="495">
                  <c:v>2.7400000000000001E-2</c:v>
                </c:pt>
                <c:pt idx="496">
                  <c:v>1.95E-2</c:v>
                </c:pt>
                <c:pt idx="497">
                  <c:v>1.5E-3</c:v>
                </c:pt>
                <c:pt idx="498">
                  <c:v>1.5E-3</c:v>
                </c:pt>
                <c:pt idx="499">
                  <c:v>9.7000000000000003E-3</c:v>
                </c:pt>
                <c:pt idx="500">
                  <c:v>6.4999999999999997E-3</c:v>
                </c:pt>
                <c:pt idx="501">
                  <c:v>1.5E-3</c:v>
                </c:pt>
                <c:pt idx="502">
                  <c:v>1.5E-3</c:v>
                </c:pt>
                <c:pt idx="503">
                  <c:v>1.9E-3</c:v>
                </c:pt>
                <c:pt idx="504">
                  <c:v>1.6000000000000001E-3</c:v>
                </c:pt>
                <c:pt idx="505">
                  <c:v>4.4999999999999997E-3</c:v>
                </c:pt>
                <c:pt idx="506">
                  <c:v>3.3E-3</c:v>
                </c:pt>
                <c:pt idx="507">
                  <c:v>5.7000000000000002E-3</c:v>
                </c:pt>
                <c:pt idx="508">
                  <c:v>1.4E-3</c:v>
                </c:pt>
                <c:pt idx="509">
                  <c:v>1.6000000000000001E-3</c:v>
                </c:pt>
                <c:pt idx="510">
                  <c:v>1.6999999999999999E-3</c:v>
                </c:pt>
                <c:pt idx="511">
                  <c:v>1.14E-2</c:v>
                </c:pt>
                <c:pt idx="512">
                  <c:v>2.8E-3</c:v>
                </c:pt>
                <c:pt idx="513">
                  <c:v>1.5E-3</c:v>
                </c:pt>
                <c:pt idx="514">
                  <c:v>1.6000000000000001E-3</c:v>
                </c:pt>
                <c:pt idx="515">
                  <c:v>1.7100000000000001E-2</c:v>
                </c:pt>
                <c:pt idx="516">
                  <c:v>1.1000000000000001E-3</c:v>
                </c:pt>
                <c:pt idx="517">
                  <c:v>1.1000000000000001E-3</c:v>
                </c:pt>
                <c:pt idx="518">
                  <c:v>9.9000000000000008E-3</c:v>
                </c:pt>
                <c:pt idx="519">
                  <c:v>5.4999999999999997E-3</c:v>
                </c:pt>
                <c:pt idx="520">
                  <c:v>8.2000000000000007E-3</c:v>
                </c:pt>
                <c:pt idx="521">
                  <c:v>1.2999999999999999E-3</c:v>
                </c:pt>
                <c:pt idx="522">
                  <c:v>9.1000000000000004E-3</c:v>
                </c:pt>
                <c:pt idx="523">
                  <c:v>1.06E-2</c:v>
                </c:pt>
                <c:pt idx="524">
                  <c:v>5.7000000000000002E-3</c:v>
                </c:pt>
                <c:pt idx="525">
                  <c:v>4.7000000000000002E-3</c:v>
                </c:pt>
                <c:pt idx="526">
                  <c:v>2.98E-2</c:v>
                </c:pt>
                <c:pt idx="527">
                  <c:v>2.1499999999999998E-2</c:v>
                </c:pt>
                <c:pt idx="528">
                  <c:v>1.6999999999999999E-3</c:v>
                </c:pt>
                <c:pt idx="529">
                  <c:v>1.5E-3</c:v>
                </c:pt>
                <c:pt idx="530">
                  <c:v>3.3999999999999998E-3</c:v>
                </c:pt>
                <c:pt idx="531">
                  <c:v>5.2900000000000003E-2</c:v>
                </c:pt>
                <c:pt idx="532">
                  <c:v>1.5E-3</c:v>
                </c:pt>
                <c:pt idx="533">
                  <c:v>1.5E-3</c:v>
                </c:pt>
                <c:pt idx="534">
                  <c:v>4.1000000000000003E-3</c:v>
                </c:pt>
                <c:pt idx="535">
                  <c:v>1.2999999999999999E-3</c:v>
                </c:pt>
                <c:pt idx="536">
                  <c:v>1.6000000000000001E-3</c:v>
                </c:pt>
                <c:pt idx="537">
                  <c:v>1.6999999999999999E-3</c:v>
                </c:pt>
                <c:pt idx="538">
                  <c:v>2.8999999999999998E-3</c:v>
                </c:pt>
                <c:pt idx="539">
                  <c:v>1.2999999999999999E-3</c:v>
                </c:pt>
                <c:pt idx="540">
                  <c:v>1.4E-3</c:v>
                </c:pt>
                <c:pt idx="541">
                  <c:v>1.6000000000000001E-3</c:v>
                </c:pt>
                <c:pt idx="542">
                  <c:v>2E-3</c:v>
                </c:pt>
                <c:pt idx="543">
                  <c:v>1.2999999999999999E-3</c:v>
                </c:pt>
                <c:pt idx="544">
                  <c:v>1.5E-3</c:v>
                </c:pt>
                <c:pt idx="545">
                  <c:v>8.2000000000000007E-3</c:v>
                </c:pt>
                <c:pt idx="546">
                  <c:v>1.6000000000000001E-3</c:v>
                </c:pt>
                <c:pt idx="547">
                  <c:v>2.12E-2</c:v>
                </c:pt>
                <c:pt idx="548">
                  <c:v>1.4E-3</c:v>
                </c:pt>
                <c:pt idx="549">
                  <c:v>1.4E-3</c:v>
                </c:pt>
                <c:pt idx="550">
                  <c:v>1.2999999999999999E-3</c:v>
                </c:pt>
                <c:pt idx="551">
                  <c:v>2.1600000000000001E-2</c:v>
                </c:pt>
                <c:pt idx="552">
                  <c:v>7.7999999999999996E-3</c:v>
                </c:pt>
                <c:pt idx="553">
                  <c:v>2.5000000000000001E-3</c:v>
                </c:pt>
                <c:pt idx="554">
                  <c:v>1.6400000000000001E-2</c:v>
                </c:pt>
                <c:pt idx="555">
                  <c:v>1.6999999999999999E-3</c:v>
                </c:pt>
                <c:pt idx="556">
                  <c:v>1.9900000000000001E-2</c:v>
                </c:pt>
                <c:pt idx="557">
                  <c:v>1.0999999999999999E-2</c:v>
                </c:pt>
                <c:pt idx="558">
                  <c:v>2.5999999999999999E-3</c:v>
                </c:pt>
                <c:pt idx="559">
                  <c:v>1.5E-3</c:v>
                </c:pt>
                <c:pt idx="560">
                  <c:v>3.5999999999999999E-3</c:v>
                </c:pt>
                <c:pt idx="561">
                  <c:v>1.5E-3</c:v>
                </c:pt>
                <c:pt idx="562">
                  <c:v>2.0999999999999999E-3</c:v>
                </c:pt>
                <c:pt idx="563">
                  <c:v>1.6000000000000001E-3</c:v>
                </c:pt>
                <c:pt idx="564">
                  <c:v>2.2000000000000001E-3</c:v>
                </c:pt>
                <c:pt idx="565">
                  <c:v>4.5999999999999999E-3</c:v>
                </c:pt>
                <c:pt idx="566">
                  <c:v>1.3599999999999999E-2</c:v>
                </c:pt>
                <c:pt idx="567">
                  <c:v>2E-3</c:v>
                </c:pt>
                <c:pt idx="568">
                  <c:v>1.4E-3</c:v>
                </c:pt>
                <c:pt idx="569">
                  <c:v>1.7299999999999999E-2</c:v>
                </c:pt>
                <c:pt idx="570">
                  <c:v>1.5E-3</c:v>
                </c:pt>
                <c:pt idx="571">
                  <c:v>1.8E-3</c:v>
                </c:pt>
                <c:pt idx="572">
                  <c:v>8.3999999999999995E-3</c:v>
                </c:pt>
                <c:pt idx="573">
                  <c:v>7.4000000000000003E-3</c:v>
                </c:pt>
                <c:pt idx="574">
                  <c:v>4.0000000000000001E-3</c:v>
                </c:pt>
                <c:pt idx="575">
                  <c:v>5.0000000000000001E-3</c:v>
                </c:pt>
                <c:pt idx="576">
                  <c:v>5.4999999999999997E-3</c:v>
                </c:pt>
                <c:pt idx="577">
                  <c:v>5.1000000000000004E-3</c:v>
                </c:pt>
                <c:pt idx="578">
                  <c:v>5.3E-3</c:v>
                </c:pt>
                <c:pt idx="579">
                  <c:v>6.3E-2</c:v>
                </c:pt>
                <c:pt idx="580">
                  <c:v>1.0699999999999999E-2</c:v>
                </c:pt>
                <c:pt idx="581">
                  <c:v>1.8E-3</c:v>
                </c:pt>
                <c:pt idx="582">
                  <c:v>1.5E-3</c:v>
                </c:pt>
                <c:pt idx="583">
                  <c:v>1.7999999999999999E-2</c:v>
                </c:pt>
                <c:pt idx="584">
                  <c:v>7.4000000000000003E-3</c:v>
                </c:pt>
                <c:pt idx="585">
                  <c:v>3.3999999999999998E-3</c:v>
                </c:pt>
                <c:pt idx="586">
                  <c:v>1.6000000000000001E-3</c:v>
                </c:pt>
                <c:pt idx="587">
                  <c:v>1.3299999999999999E-2</c:v>
                </c:pt>
                <c:pt idx="588">
                  <c:v>1.5E-3</c:v>
                </c:pt>
                <c:pt idx="589">
                  <c:v>1.6000000000000001E-3</c:v>
                </c:pt>
                <c:pt idx="590">
                  <c:v>2.5999999999999999E-3</c:v>
                </c:pt>
                <c:pt idx="591">
                  <c:v>2.41E-2</c:v>
                </c:pt>
                <c:pt idx="592">
                  <c:v>1.5E-3</c:v>
                </c:pt>
                <c:pt idx="593">
                  <c:v>1.5E-3</c:v>
                </c:pt>
                <c:pt idx="594">
                  <c:v>1.2999999999999999E-3</c:v>
                </c:pt>
                <c:pt idx="595">
                  <c:v>1.2E-2</c:v>
                </c:pt>
                <c:pt idx="596">
                  <c:v>1.6999999999999999E-3</c:v>
                </c:pt>
                <c:pt idx="597">
                  <c:v>1.5E-3</c:v>
                </c:pt>
                <c:pt idx="598">
                  <c:v>1.5E-3</c:v>
                </c:pt>
                <c:pt idx="599">
                  <c:v>7.0000000000000001E-3</c:v>
                </c:pt>
                <c:pt idx="600">
                  <c:v>1.4E-3</c:v>
                </c:pt>
                <c:pt idx="601">
                  <c:v>1.2999999999999999E-3</c:v>
                </c:pt>
                <c:pt idx="602">
                  <c:v>1.4E-3</c:v>
                </c:pt>
                <c:pt idx="603">
                  <c:v>1.46E-2</c:v>
                </c:pt>
                <c:pt idx="604">
                  <c:v>1.5E-3</c:v>
                </c:pt>
                <c:pt idx="605">
                  <c:v>2.0999999999999999E-3</c:v>
                </c:pt>
                <c:pt idx="606">
                  <c:v>1.5E-3</c:v>
                </c:pt>
                <c:pt idx="607">
                  <c:v>1.5E-3</c:v>
                </c:pt>
                <c:pt idx="608">
                  <c:v>5.1000000000000004E-3</c:v>
                </c:pt>
                <c:pt idx="609">
                  <c:v>4.4000000000000003E-3</c:v>
                </c:pt>
                <c:pt idx="610">
                  <c:v>1.9800000000000002E-2</c:v>
                </c:pt>
                <c:pt idx="611">
                  <c:v>1.4E-3</c:v>
                </c:pt>
                <c:pt idx="612">
                  <c:v>1.5E-3</c:v>
                </c:pt>
                <c:pt idx="613">
                  <c:v>2E-3</c:v>
                </c:pt>
                <c:pt idx="614">
                  <c:v>3.0099999999999998E-2</c:v>
                </c:pt>
                <c:pt idx="615">
                  <c:v>1.5E-3</c:v>
                </c:pt>
                <c:pt idx="616">
                  <c:v>1.6000000000000001E-3</c:v>
                </c:pt>
                <c:pt idx="617">
                  <c:v>1.4E-2</c:v>
                </c:pt>
                <c:pt idx="618">
                  <c:v>9.4999999999999998E-3</c:v>
                </c:pt>
                <c:pt idx="619">
                  <c:v>1.4E-3</c:v>
                </c:pt>
                <c:pt idx="620">
                  <c:v>8.2000000000000007E-3</c:v>
                </c:pt>
                <c:pt idx="621">
                  <c:v>1.5E-3</c:v>
                </c:pt>
                <c:pt idx="622">
                  <c:v>1.5E-3</c:v>
                </c:pt>
                <c:pt idx="623">
                  <c:v>1.6000000000000001E-3</c:v>
                </c:pt>
                <c:pt idx="624">
                  <c:v>1.38E-2</c:v>
                </c:pt>
                <c:pt idx="625">
                  <c:v>1.0200000000000001E-2</c:v>
                </c:pt>
                <c:pt idx="626">
                  <c:v>6.4999999999999997E-3</c:v>
                </c:pt>
                <c:pt idx="627">
                  <c:v>5.5999999999999999E-3</c:v>
                </c:pt>
                <c:pt idx="628">
                  <c:v>1.9699999999999999E-2</c:v>
                </c:pt>
                <c:pt idx="629">
                  <c:v>6.4999999999999997E-3</c:v>
                </c:pt>
                <c:pt idx="630">
                  <c:v>7.1000000000000004E-3</c:v>
                </c:pt>
                <c:pt idx="631">
                  <c:v>8.6E-3</c:v>
                </c:pt>
                <c:pt idx="632">
                  <c:v>1.38E-2</c:v>
                </c:pt>
                <c:pt idx="633">
                  <c:v>2.3E-3</c:v>
                </c:pt>
                <c:pt idx="634">
                  <c:v>1.5E-3</c:v>
                </c:pt>
                <c:pt idx="635">
                  <c:v>1.6000000000000001E-3</c:v>
                </c:pt>
                <c:pt idx="636">
                  <c:v>2.3E-3</c:v>
                </c:pt>
                <c:pt idx="637">
                  <c:v>1.5E-3</c:v>
                </c:pt>
                <c:pt idx="638">
                  <c:v>2.9700000000000001E-2</c:v>
                </c:pt>
                <c:pt idx="639">
                  <c:v>1.6000000000000001E-3</c:v>
                </c:pt>
                <c:pt idx="640">
                  <c:v>1.5E-3</c:v>
                </c:pt>
                <c:pt idx="641">
                  <c:v>1.4E-3</c:v>
                </c:pt>
                <c:pt idx="642">
                  <c:v>1.5E-3</c:v>
                </c:pt>
                <c:pt idx="643">
                  <c:v>1.9900000000000001E-2</c:v>
                </c:pt>
                <c:pt idx="644">
                  <c:v>1.4E-3</c:v>
                </c:pt>
                <c:pt idx="645">
                  <c:v>1.4E-3</c:v>
                </c:pt>
                <c:pt idx="646">
                  <c:v>3.9699999999999999E-2</c:v>
                </c:pt>
                <c:pt idx="647">
                  <c:v>3.8E-3</c:v>
                </c:pt>
                <c:pt idx="648">
                  <c:v>1.2999999999999999E-3</c:v>
                </c:pt>
                <c:pt idx="649">
                  <c:v>6.8999999999999999E-3</c:v>
                </c:pt>
                <c:pt idx="650">
                  <c:v>7.1000000000000004E-3</c:v>
                </c:pt>
                <c:pt idx="651">
                  <c:v>1.9E-3</c:v>
                </c:pt>
                <c:pt idx="652">
                  <c:v>3.3E-3</c:v>
                </c:pt>
                <c:pt idx="653">
                  <c:v>1.2999999999999999E-3</c:v>
                </c:pt>
                <c:pt idx="654">
                  <c:v>1.6999999999999999E-3</c:v>
                </c:pt>
                <c:pt idx="655">
                  <c:v>1.2999999999999999E-3</c:v>
                </c:pt>
                <c:pt idx="656">
                  <c:v>4.4000000000000003E-3</c:v>
                </c:pt>
                <c:pt idx="657">
                  <c:v>2.2000000000000001E-3</c:v>
                </c:pt>
                <c:pt idx="658">
                  <c:v>1.4E-3</c:v>
                </c:pt>
                <c:pt idx="659">
                  <c:v>1.8800000000000001E-2</c:v>
                </c:pt>
                <c:pt idx="660">
                  <c:v>9.1000000000000004E-3</c:v>
                </c:pt>
                <c:pt idx="661">
                  <c:v>1.4E-3</c:v>
                </c:pt>
                <c:pt idx="662">
                  <c:v>1.2500000000000001E-2</c:v>
                </c:pt>
                <c:pt idx="663">
                  <c:v>1.5E-3</c:v>
                </c:pt>
                <c:pt idx="664">
                  <c:v>1.5E-3</c:v>
                </c:pt>
                <c:pt idx="665">
                  <c:v>3.0999999999999999E-3</c:v>
                </c:pt>
                <c:pt idx="666">
                  <c:v>6.0000000000000001E-3</c:v>
                </c:pt>
                <c:pt idx="667">
                  <c:v>1.4E-3</c:v>
                </c:pt>
                <c:pt idx="668">
                  <c:v>1.2999999999999999E-3</c:v>
                </c:pt>
                <c:pt idx="669">
                  <c:v>5.5999999999999999E-3</c:v>
                </c:pt>
                <c:pt idx="670">
                  <c:v>1.5E-3</c:v>
                </c:pt>
                <c:pt idx="671">
                  <c:v>1.1999999999999999E-3</c:v>
                </c:pt>
                <c:pt idx="672">
                  <c:v>1.2999999999999999E-3</c:v>
                </c:pt>
                <c:pt idx="673">
                  <c:v>1.5E-3</c:v>
                </c:pt>
                <c:pt idx="674">
                  <c:v>1.4E-3</c:v>
                </c:pt>
                <c:pt idx="675">
                  <c:v>1.6000000000000001E-3</c:v>
                </c:pt>
                <c:pt idx="676">
                  <c:v>2.8E-3</c:v>
                </c:pt>
                <c:pt idx="677">
                  <c:v>1.5E-3</c:v>
                </c:pt>
                <c:pt idx="678">
                  <c:v>1.4E-3</c:v>
                </c:pt>
                <c:pt idx="679">
                  <c:v>4.7000000000000002E-3</c:v>
                </c:pt>
                <c:pt idx="680">
                  <c:v>6.7000000000000002E-3</c:v>
                </c:pt>
                <c:pt idx="681">
                  <c:v>1.4200000000000001E-2</c:v>
                </c:pt>
                <c:pt idx="682">
                  <c:v>1.43E-2</c:v>
                </c:pt>
                <c:pt idx="683">
                  <c:v>1.3899999999999999E-2</c:v>
                </c:pt>
                <c:pt idx="684">
                  <c:v>2.3199999999999998E-2</c:v>
                </c:pt>
                <c:pt idx="685">
                  <c:v>8.2000000000000007E-3</c:v>
                </c:pt>
                <c:pt idx="686">
                  <c:v>4.4000000000000003E-3</c:v>
                </c:pt>
                <c:pt idx="687">
                  <c:v>3.5999999999999999E-3</c:v>
                </c:pt>
                <c:pt idx="688">
                  <c:v>1.6299999999999999E-2</c:v>
                </c:pt>
                <c:pt idx="689">
                  <c:v>4.7000000000000002E-3</c:v>
                </c:pt>
                <c:pt idx="690">
                  <c:v>1.5E-3</c:v>
                </c:pt>
                <c:pt idx="691">
                  <c:v>1.5E-3</c:v>
                </c:pt>
                <c:pt idx="692">
                  <c:v>1.26E-2</c:v>
                </c:pt>
                <c:pt idx="693">
                  <c:v>1.6000000000000001E-3</c:v>
                </c:pt>
                <c:pt idx="694">
                  <c:v>1.5E-3</c:v>
                </c:pt>
                <c:pt idx="695">
                  <c:v>1.38E-2</c:v>
                </c:pt>
                <c:pt idx="696">
                  <c:v>1.2999999999999999E-3</c:v>
                </c:pt>
                <c:pt idx="697">
                  <c:v>1.54E-2</c:v>
                </c:pt>
                <c:pt idx="698">
                  <c:v>1.5E-3</c:v>
                </c:pt>
                <c:pt idx="699">
                  <c:v>4.4999999999999997E-3</c:v>
                </c:pt>
                <c:pt idx="700">
                  <c:v>1.46E-2</c:v>
                </c:pt>
                <c:pt idx="701">
                  <c:v>1.2999999999999999E-3</c:v>
                </c:pt>
                <c:pt idx="702">
                  <c:v>1.9E-3</c:v>
                </c:pt>
                <c:pt idx="703">
                  <c:v>1.5E-3</c:v>
                </c:pt>
                <c:pt idx="704">
                  <c:v>5.7000000000000002E-3</c:v>
                </c:pt>
                <c:pt idx="705">
                  <c:v>1.4E-3</c:v>
                </c:pt>
                <c:pt idx="706">
                  <c:v>1.72E-2</c:v>
                </c:pt>
                <c:pt idx="707">
                  <c:v>2.0999999999999999E-3</c:v>
                </c:pt>
                <c:pt idx="708">
                  <c:v>2.2000000000000001E-3</c:v>
                </c:pt>
                <c:pt idx="709">
                  <c:v>1.2999999999999999E-3</c:v>
                </c:pt>
                <c:pt idx="710">
                  <c:v>9.2999999999999992E-3</c:v>
                </c:pt>
                <c:pt idx="711">
                  <c:v>1.5E-3</c:v>
                </c:pt>
                <c:pt idx="712">
                  <c:v>8.3000000000000001E-3</c:v>
                </c:pt>
                <c:pt idx="713">
                  <c:v>1.5E-3</c:v>
                </c:pt>
                <c:pt idx="714">
                  <c:v>1.6000000000000001E-3</c:v>
                </c:pt>
                <c:pt idx="715">
                  <c:v>6.4000000000000003E-3</c:v>
                </c:pt>
                <c:pt idx="716">
                  <c:v>3.5000000000000001E-3</c:v>
                </c:pt>
                <c:pt idx="717">
                  <c:v>1.8E-3</c:v>
                </c:pt>
                <c:pt idx="718">
                  <c:v>1.2999999999999999E-3</c:v>
                </c:pt>
                <c:pt idx="719">
                  <c:v>1.2200000000000001E-2</c:v>
                </c:pt>
                <c:pt idx="720">
                  <c:v>1.4E-3</c:v>
                </c:pt>
                <c:pt idx="721">
                  <c:v>1.5E-3</c:v>
                </c:pt>
                <c:pt idx="722">
                  <c:v>1.6999999999999999E-3</c:v>
                </c:pt>
                <c:pt idx="723">
                  <c:v>1.8100000000000002E-2</c:v>
                </c:pt>
                <c:pt idx="724">
                  <c:v>4.1999999999999997E-3</c:v>
                </c:pt>
                <c:pt idx="725">
                  <c:v>1.4E-3</c:v>
                </c:pt>
                <c:pt idx="726">
                  <c:v>1.47E-2</c:v>
                </c:pt>
                <c:pt idx="727">
                  <c:v>1.6999999999999999E-3</c:v>
                </c:pt>
                <c:pt idx="728">
                  <c:v>1.5E-3</c:v>
                </c:pt>
                <c:pt idx="729">
                  <c:v>4.0000000000000001E-3</c:v>
                </c:pt>
                <c:pt idx="730">
                  <c:v>1.5E-3</c:v>
                </c:pt>
                <c:pt idx="731">
                  <c:v>1.6000000000000001E-3</c:v>
                </c:pt>
                <c:pt idx="732">
                  <c:v>1.5E-3</c:v>
                </c:pt>
                <c:pt idx="733">
                  <c:v>6.1000000000000004E-3</c:v>
                </c:pt>
                <c:pt idx="734">
                  <c:v>4.4000000000000003E-3</c:v>
                </c:pt>
                <c:pt idx="735">
                  <c:v>2.8999999999999998E-3</c:v>
                </c:pt>
                <c:pt idx="736">
                  <c:v>6.1999999999999998E-3</c:v>
                </c:pt>
                <c:pt idx="737">
                  <c:v>3.4799999999999998E-2</c:v>
                </c:pt>
                <c:pt idx="738">
                  <c:v>2.6700000000000002E-2</c:v>
                </c:pt>
                <c:pt idx="739">
                  <c:v>1.6000000000000001E-3</c:v>
                </c:pt>
                <c:pt idx="740">
                  <c:v>1.6000000000000001E-3</c:v>
                </c:pt>
                <c:pt idx="741">
                  <c:v>1.5E-3</c:v>
                </c:pt>
                <c:pt idx="742">
                  <c:v>1.38E-2</c:v>
                </c:pt>
                <c:pt idx="743">
                  <c:v>1.6000000000000001E-3</c:v>
                </c:pt>
                <c:pt idx="744">
                  <c:v>1.5E-3</c:v>
                </c:pt>
                <c:pt idx="745">
                  <c:v>1.5E-3</c:v>
                </c:pt>
                <c:pt idx="746">
                  <c:v>4.4000000000000003E-3</c:v>
                </c:pt>
                <c:pt idx="747">
                  <c:v>1.5E-3</c:v>
                </c:pt>
                <c:pt idx="748">
                  <c:v>1.5E-3</c:v>
                </c:pt>
                <c:pt idx="749">
                  <c:v>1.6999999999999999E-3</c:v>
                </c:pt>
                <c:pt idx="750">
                  <c:v>1.4E-3</c:v>
                </c:pt>
                <c:pt idx="751">
                  <c:v>2E-3</c:v>
                </c:pt>
                <c:pt idx="752">
                  <c:v>3.2000000000000002E-3</c:v>
                </c:pt>
                <c:pt idx="753">
                  <c:v>2.5000000000000001E-3</c:v>
                </c:pt>
                <c:pt idx="754">
                  <c:v>3.8E-3</c:v>
                </c:pt>
                <c:pt idx="755">
                  <c:v>3.2000000000000002E-3</c:v>
                </c:pt>
                <c:pt idx="756">
                  <c:v>1.6999999999999999E-3</c:v>
                </c:pt>
                <c:pt idx="757">
                  <c:v>4.4999999999999997E-3</c:v>
                </c:pt>
                <c:pt idx="758">
                  <c:v>1.5E-3</c:v>
                </c:pt>
                <c:pt idx="759">
                  <c:v>1.4E-3</c:v>
                </c:pt>
                <c:pt idx="760">
                  <c:v>1.4E-3</c:v>
                </c:pt>
                <c:pt idx="761">
                  <c:v>3.5000000000000001E-3</c:v>
                </c:pt>
                <c:pt idx="762">
                  <c:v>1.6000000000000001E-3</c:v>
                </c:pt>
                <c:pt idx="763">
                  <c:v>1.4E-3</c:v>
                </c:pt>
                <c:pt idx="764">
                  <c:v>1.7899999999999999E-2</c:v>
                </c:pt>
                <c:pt idx="765">
                  <c:v>1.2999999999999999E-3</c:v>
                </c:pt>
                <c:pt idx="766">
                  <c:v>1.6000000000000001E-3</c:v>
                </c:pt>
                <c:pt idx="767">
                  <c:v>1.5E-3</c:v>
                </c:pt>
                <c:pt idx="768">
                  <c:v>1.6000000000000001E-3</c:v>
                </c:pt>
                <c:pt idx="769">
                  <c:v>6.1000000000000004E-3</c:v>
                </c:pt>
                <c:pt idx="770">
                  <c:v>1.6000000000000001E-3</c:v>
                </c:pt>
                <c:pt idx="771">
                  <c:v>1.5E-3</c:v>
                </c:pt>
                <c:pt idx="772">
                  <c:v>3.3E-3</c:v>
                </c:pt>
                <c:pt idx="773">
                  <c:v>1.4E-3</c:v>
                </c:pt>
                <c:pt idx="774">
                  <c:v>6.3E-3</c:v>
                </c:pt>
                <c:pt idx="775">
                  <c:v>5.5999999999999999E-3</c:v>
                </c:pt>
                <c:pt idx="776">
                  <c:v>1.5E-3</c:v>
                </c:pt>
                <c:pt idx="777">
                  <c:v>8.8000000000000005E-3</c:v>
                </c:pt>
                <c:pt idx="778">
                  <c:v>7.4000000000000003E-3</c:v>
                </c:pt>
                <c:pt idx="779">
                  <c:v>6.4999999999999997E-3</c:v>
                </c:pt>
                <c:pt idx="780">
                  <c:v>1.4E-3</c:v>
                </c:pt>
                <c:pt idx="781">
                  <c:v>8.5000000000000006E-3</c:v>
                </c:pt>
                <c:pt idx="782">
                  <c:v>1.4E-3</c:v>
                </c:pt>
                <c:pt idx="783">
                  <c:v>1.5E-3</c:v>
                </c:pt>
                <c:pt idx="784">
                  <c:v>1.5E-3</c:v>
                </c:pt>
                <c:pt idx="785">
                  <c:v>1.09E-2</c:v>
                </c:pt>
                <c:pt idx="786">
                  <c:v>6.4999999999999997E-3</c:v>
                </c:pt>
                <c:pt idx="787">
                  <c:v>6.3E-3</c:v>
                </c:pt>
                <c:pt idx="788">
                  <c:v>1.43E-2</c:v>
                </c:pt>
                <c:pt idx="789">
                  <c:v>6.4000000000000003E-3</c:v>
                </c:pt>
                <c:pt idx="790">
                  <c:v>3.5999999999999999E-3</c:v>
                </c:pt>
                <c:pt idx="791">
                  <c:v>5.3E-3</c:v>
                </c:pt>
                <c:pt idx="792">
                  <c:v>5.1999999999999998E-3</c:v>
                </c:pt>
                <c:pt idx="793">
                  <c:v>1.14E-2</c:v>
                </c:pt>
                <c:pt idx="794">
                  <c:v>1.2999999999999999E-3</c:v>
                </c:pt>
                <c:pt idx="795">
                  <c:v>1.4E-3</c:v>
                </c:pt>
                <c:pt idx="796">
                  <c:v>1.6000000000000001E-3</c:v>
                </c:pt>
                <c:pt idx="797">
                  <c:v>1.4E-3</c:v>
                </c:pt>
                <c:pt idx="798">
                  <c:v>1.9E-3</c:v>
                </c:pt>
                <c:pt idx="799">
                  <c:v>1.4E-3</c:v>
                </c:pt>
                <c:pt idx="800">
                  <c:v>1.6000000000000001E-3</c:v>
                </c:pt>
                <c:pt idx="801">
                  <c:v>1.35E-2</c:v>
                </c:pt>
                <c:pt idx="802">
                  <c:v>1.4E-3</c:v>
                </c:pt>
                <c:pt idx="803">
                  <c:v>1.5E-3</c:v>
                </c:pt>
                <c:pt idx="804">
                  <c:v>1.5E-3</c:v>
                </c:pt>
                <c:pt idx="805">
                  <c:v>8.0999999999999996E-3</c:v>
                </c:pt>
                <c:pt idx="806">
                  <c:v>1.4E-3</c:v>
                </c:pt>
                <c:pt idx="807">
                  <c:v>2.5999999999999999E-3</c:v>
                </c:pt>
                <c:pt idx="808">
                  <c:v>2.3999999999999998E-3</c:v>
                </c:pt>
                <c:pt idx="809">
                  <c:v>1.2699999999999999E-2</c:v>
                </c:pt>
                <c:pt idx="810">
                  <c:v>1.4E-2</c:v>
                </c:pt>
                <c:pt idx="811">
                  <c:v>2.0999999999999999E-3</c:v>
                </c:pt>
                <c:pt idx="812">
                  <c:v>1.4E-3</c:v>
                </c:pt>
                <c:pt idx="813">
                  <c:v>5.7000000000000002E-3</c:v>
                </c:pt>
                <c:pt idx="814">
                  <c:v>1.03E-2</c:v>
                </c:pt>
                <c:pt idx="815">
                  <c:v>1.5E-3</c:v>
                </c:pt>
                <c:pt idx="816">
                  <c:v>3.2000000000000002E-3</c:v>
                </c:pt>
                <c:pt idx="817">
                  <c:v>1.4E-3</c:v>
                </c:pt>
                <c:pt idx="818">
                  <c:v>1.4E-3</c:v>
                </c:pt>
                <c:pt idx="819">
                  <c:v>1.1999999999999999E-3</c:v>
                </c:pt>
                <c:pt idx="820">
                  <c:v>1.4E-3</c:v>
                </c:pt>
                <c:pt idx="821">
                  <c:v>1.6E-2</c:v>
                </c:pt>
                <c:pt idx="822">
                  <c:v>3.0000000000000001E-3</c:v>
                </c:pt>
                <c:pt idx="823">
                  <c:v>1.6000000000000001E-3</c:v>
                </c:pt>
                <c:pt idx="824">
                  <c:v>6.4000000000000003E-3</c:v>
                </c:pt>
                <c:pt idx="825">
                  <c:v>1.6999999999999999E-3</c:v>
                </c:pt>
                <c:pt idx="826">
                  <c:v>1.6000000000000001E-3</c:v>
                </c:pt>
                <c:pt idx="827">
                  <c:v>6.0000000000000001E-3</c:v>
                </c:pt>
                <c:pt idx="828">
                  <c:v>2.58E-2</c:v>
                </c:pt>
                <c:pt idx="829">
                  <c:v>4.4000000000000003E-3</c:v>
                </c:pt>
                <c:pt idx="830">
                  <c:v>5.0000000000000001E-3</c:v>
                </c:pt>
                <c:pt idx="831">
                  <c:v>2.3999999999999998E-3</c:v>
                </c:pt>
                <c:pt idx="832">
                  <c:v>1.9199999999999998E-2</c:v>
                </c:pt>
                <c:pt idx="833">
                  <c:v>1.2999999999999999E-3</c:v>
                </c:pt>
                <c:pt idx="834">
                  <c:v>1.4E-3</c:v>
                </c:pt>
                <c:pt idx="835">
                  <c:v>1.6000000000000001E-3</c:v>
                </c:pt>
                <c:pt idx="836">
                  <c:v>1.6500000000000001E-2</c:v>
                </c:pt>
                <c:pt idx="837">
                  <c:v>1.2999999999999999E-3</c:v>
                </c:pt>
                <c:pt idx="838">
                  <c:v>1.6000000000000001E-3</c:v>
                </c:pt>
                <c:pt idx="839">
                  <c:v>4.4000000000000003E-3</c:v>
                </c:pt>
                <c:pt idx="840">
                  <c:v>2.5000000000000001E-3</c:v>
                </c:pt>
                <c:pt idx="841">
                  <c:v>5.0000000000000001E-3</c:v>
                </c:pt>
                <c:pt idx="842">
                  <c:v>5.4000000000000003E-3</c:v>
                </c:pt>
                <c:pt idx="843">
                  <c:v>5.7999999999999996E-3</c:v>
                </c:pt>
                <c:pt idx="844">
                  <c:v>2.5000000000000001E-2</c:v>
                </c:pt>
                <c:pt idx="845">
                  <c:v>5.3E-3</c:v>
                </c:pt>
                <c:pt idx="846">
                  <c:v>4.1999999999999997E-3</c:v>
                </c:pt>
                <c:pt idx="847">
                  <c:v>5.4999999999999997E-3</c:v>
                </c:pt>
                <c:pt idx="848">
                  <c:v>3.3099999999999997E-2</c:v>
                </c:pt>
                <c:pt idx="849">
                  <c:v>4.5999999999999999E-3</c:v>
                </c:pt>
                <c:pt idx="850">
                  <c:v>3.8E-3</c:v>
                </c:pt>
                <c:pt idx="851">
                  <c:v>2.1600000000000001E-2</c:v>
                </c:pt>
                <c:pt idx="852">
                  <c:v>1.44E-2</c:v>
                </c:pt>
                <c:pt idx="853">
                  <c:v>1.6000000000000001E-3</c:v>
                </c:pt>
                <c:pt idx="854">
                  <c:v>2E-3</c:v>
                </c:pt>
                <c:pt idx="855">
                  <c:v>3.5000000000000001E-3</c:v>
                </c:pt>
                <c:pt idx="856">
                  <c:v>1.6000000000000001E-3</c:v>
                </c:pt>
                <c:pt idx="857">
                  <c:v>1.2699999999999999E-2</c:v>
                </c:pt>
                <c:pt idx="858">
                  <c:v>1.2999999999999999E-3</c:v>
                </c:pt>
                <c:pt idx="859">
                  <c:v>5.7000000000000002E-3</c:v>
                </c:pt>
                <c:pt idx="860">
                  <c:v>7.3000000000000001E-3</c:v>
                </c:pt>
                <c:pt idx="861">
                  <c:v>3.0000000000000001E-3</c:v>
                </c:pt>
                <c:pt idx="862">
                  <c:v>8.3000000000000001E-3</c:v>
                </c:pt>
                <c:pt idx="863">
                  <c:v>1.4E-3</c:v>
                </c:pt>
                <c:pt idx="864">
                  <c:v>2E-3</c:v>
                </c:pt>
                <c:pt idx="865">
                  <c:v>1.6000000000000001E-3</c:v>
                </c:pt>
                <c:pt idx="866">
                  <c:v>8.8999999999999999E-3</c:v>
                </c:pt>
                <c:pt idx="867">
                  <c:v>2.5000000000000001E-3</c:v>
                </c:pt>
                <c:pt idx="868">
                  <c:v>1.6000000000000001E-3</c:v>
                </c:pt>
                <c:pt idx="869">
                  <c:v>8.3000000000000001E-3</c:v>
                </c:pt>
                <c:pt idx="870">
                  <c:v>1.1000000000000001E-3</c:v>
                </c:pt>
                <c:pt idx="871">
                  <c:v>1.5E-3</c:v>
                </c:pt>
                <c:pt idx="872">
                  <c:v>4.7999999999999996E-3</c:v>
                </c:pt>
                <c:pt idx="873">
                  <c:v>1.4E-3</c:v>
                </c:pt>
                <c:pt idx="874">
                  <c:v>1.5E-3</c:v>
                </c:pt>
                <c:pt idx="875">
                  <c:v>2.2000000000000001E-3</c:v>
                </c:pt>
                <c:pt idx="876">
                  <c:v>1.2999999999999999E-3</c:v>
                </c:pt>
                <c:pt idx="877">
                  <c:v>2.0999999999999999E-3</c:v>
                </c:pt>
                <c:pt idx="878">
                  <c:v>1.6000000000000001E-3</c:v>
                </c:pt>
                <c:pt idx="879">
                  <c:v>2.0999999999999999E-3</c:v>
                </c:pt>
                <c:pt idx="880">
                  <c:v>1.9E-2</c:v>
                </c:pt>
                <c:pt idx="881">
                  <c:v>4.7999999999999996E-3</c:v>
                </c:pt>
                <c:pt idx="882">
                  <c:v>2.3E-3</c:v>
                </c:pt>
                <c:pt idx="883">
                  <c:v>6.1000000000000004E-3</c:v>
                </c:pt>
                <c:pt idx="884">
                  <c:v>6.4000000000000003E-3</c:v>
                </c:pt>
                <c:pt idx="885">
                  <c:v>2.0999999999999999E-3</c:v>
                </c:pt>
                <c:pt idx="886">
                  <c:v>8.0000000000000002E-3</c:v>
                </c:pt>
                <c:pt idx="887">
                  <c:v>1.9E-3</c:v>
                </c:pt>
                <c:pt idx="888">
                  <c:v>1.4E-3</c:v>
                </c:pt>
                <c:pt idx="889">
                  <c:v>4.5999999999999999E-3</c:v>
                </c:pt>
                <c:pt idx="890">
                  <c:v>6.4000000000000003E-3</c:v>
                </c:pt>
                <c:pt idx="891">
                  <c:v>2.8E-3</c:v>
                </c:pt>
                <c:pt idx="892">
                  <c:v>1.5E-3</c:v>
                </c:pt>
                <c:pt idx="893">
                  <c:v>1.1999999999999999E-3</c:v>
                </c:pt>
                <c:pt idx="894">
                  <c:v>0.10730000000000001</c:v>
                </c:pt>
                <c:pt idx="895">
                  <c:v>3.2399999999999998E-2</c:v>
                </c:pt>
                <c:pt idx="896">
                  <c:v>8.0000000000000002E-3</c:v>
                </c:pt>
                <c:pt idx="897">
                  <c:v>2.87E-2</c:v>
                </c:pt>
                <c:pt idx="898">
                  <c:v>1.9199999999999998E-2</c:v>
                </c:pt>
                <c:pt idx="899">
                  <c:v>1.89E-2</c:v>
                </c:pt>
                <c:pt idx="900">
                  <c:v>6.3E-3</c:v>
                </c:pt>
                <c:pt idx="901">
                  <c:v>5.8900000000000001E-2</c:v>
                </c:pt>
                <c:pt idx="902">
                  <c:v>1.3299999999999999E-2</c:v>
                </c:pt>
                <c:pt idx="903">
                  <c:v>3.1099999999999999E-2</c:v>
                </c:pt>
                <c:pt idx="904">
                  <c:v>2.1899999999999999E-2</c:v>
                </c:pt>
                <c:pt idx="905">
                  <c:v>1.6000000000000001E-3</c:v>
                </c:pt>
                <c:pt idx="906">
                  <c:v>1.6299999999999999E-2</c:v>
                </c:pt>
                <c:pt idx="907">
                  <c:v>1.6999999999999999E-3</c:v>
                </c:pt>
                <c:pt idx="908">
                  <c:v>1.4E-3</c:v>
                </c:pt>
                <c:pt idx="909">
                  <c:v>2E-3</c:v>
                </c:pt>
                <c:pt idx="910">
                  <c:v>1.4E-3</c:v>
                </c:pt>
                <c:pt idx="911">
                  <c:v>6.4999999999999997E-3</c:v>
                </c:pt>
                <c:pt idx="912">
                  <c:v>1.38E-2</c:v>
                </c:pt>
                <c:pt idx="913">
                  <c:v>1.5E-3</c:v>
                </c:pt>
                <c:pt idx="914">
                  <c:v>1.4E-3</c:v>
                </c:pt>
                <c:pt idx="915">
                  <c:v>1.4E-3</c:v>
                </c:pt>
                <c:pt idx="916">
                  <c:v>3.5999999999999999E-3</c:v>
                </c:pt>
                <c:pt idx="917">
                  <c:v>1.5E-3</c:v>
                </c:pt>
                <c:pt idx="918">
                  <c:v>1.4E-3</c:v>
                </c:pt>
                <c:pt idx="919">
                  <c:v>9.2999999999999992E-3</c:v>
                </c:pt>
                <c:pt idx="920">
                  <c:v>1.5E-3</c:v>
                </c:pt>
                <c:pt idx="921">
                  <c:v>1.6999999999999999E-3</c:v>
                </c:pt>
                <c:pt idx="922">
                  <c:v>1.5E-3</c:v>
                </c:pt>
                <c:pt idx="923">
                  <c:v>1.8E-3</c:v>
                </c:pt>
                <c:pt idx="924">
                  <c:v>6.1000000000000004E-3</c:v>
                </c:pt>
                <c:pt idx="925">
                  <c:v>4.8999999999999998E-3</c:v>
                </c:pt>
                <c:pt idx="926">
                  <c:v>1.5E-3</c:v>
                </c:pt>
                <c:pt idx="927">
                  <c:v>1.8599999999999998E-2</c:v>
                </c:pt>
                <c:pt idx="928">
                  <c:v>1.9E-3</c:v>
                </c:pt>
                <c:pt idx="929">
                  <c:v>3.0999999999999999E-3</c:v>
                </c:pt>
                <c:pt idx="930">
                  <c:v>3.7000000000000002E-3</c:v>
                </c:pt>
                <c:pt idx="931">
                  <c:v>9.9000000000000008E-3</c:v>
                </c:pt>
                <c:pt idx="932">
                  <c:v>1.1000000000000001E-3</c:v>
                </c:pt>
                <c:pt idx="933">
                  <c:v>2E-3</c:v>
                </c:pt>
                <c:pt idx="934">
                  <c:v>1.6999999999999999E-3</c:v>
                </c:pt>
                <c:pt idx="935">
                  <c:v>3.0800000000000001E-2</c:v>
                </c:pt>
                <c:pt idx="936">
                  <c:v>1.6000000000000001E-3</c:v>
                </c:pt>
                <c:pt idx="937">
                  <c:v>2.3999999999999998E-3</c:v>
                </c:pt>
                <c:pt idx="938">
                  <c:v>4.4000000000000003E-3</c:v>
                </c:pt>
                <c:pt idx="939">
                  <c:v>7.7000000000000002E-3</c:v>
                </c:pt>
                <c:pt idx="940">
                  <c:v>2.0999999999999999E-3</c:v>
                </c:pt>
                <c:pt idx="941">
                  <c:v>4.8999999999999998E-3</c:v>
                </c:pt>
                <c:pt idx="942">
                  <c:v>1.3599999999999999E-2</c:v>
                </c:pt>
                <c:pt idx="943">
                  <c:v>4.8999999999999998E-3</c:v>
                </c:pt>
                <c:pt idx="944">
                  <c:v>6.0000000000000001E-3</c:v>
                </c:pt>
                <c:pt idx="945">
                  <c:v>1.0200000000000001E-2</c:v>
                </c:pt>
                <c:pt idx="946">
                  <c:v>2.5999999999999999E-3</c:v>
                </c:pt>
                <c:pt idx="947">
                  <c:v>7.7000000000000002E-3</c:v>
                </c:pt>
                <c:pt idx="948">
                  <c:v>2.92E-2</c:v>
                </c:pt>
                <c:pt idx="949">
                  <c:v>5.0000000000000001E-3</c:v>
                </c:pt>
                <c:pt idx="950">
                  <c:v>7.7999999999999996E-3</c:v>
                </c:pt>
                <c:pt idx="951">
                  <c:v>2.1999999999999999E-2</c:v>
                </c:pt>
                <c:pt idx="952">
                  <c:v>9.9000000000000008E-3</c:v>
                </c:pt>
                <c:pt idx="953">
                  <c:v>6.4999999999999997E-3</c:v>
                </c:pt>
                <c:pt idx="954">
                  <c:v>1.9900000000000001E-2</c:v>
                </c:pt>
                <c:pt idx="955">
                  <c:v>6.4000000000000003E-3</c:v>
                </c:pt>
                <c:pt idx="956">
                  <c:v>1.5E-3</c:v>
                </c:pt>
                <c:pt idx="957">
                  <c:v>5.4000000000000003E-3</c:v>
                </c:pt>
                <c:pt idx="958">
                  <c:v>1.5E-3</c:v>
                </c:pt>
                <c:pt idx="959">
                  <c:v>1.4E-3</c:v>
                </c:pt>
                <c:pt idx="960">
                  <c:v>2E-3</c:v>
                </c:pt>
                <c:pt idx="961">
                  <c:v>1.5E-3</c:v>
                </c:pt>
                <c:pt idx="962">
                  <c:v>3.8999999999999998E-3</c:v>
                </c:pt>
                <c:pt idx="963">
                  <c:v>4.8999999999999998E-3</c:v>
                </c:pt>
                <c:pt idx="964">
                  <c:v>2.3E-3</c:v>
                </c:pt>
                <c:pt idx="965">
                  <c:v>1.6999999999999999E-3</c:v>
                </c:pt>
                <c:pt idx="966">
                  <c:v>3.5999999999999999E-3</c:v>
                </c:pt>
                <c:pt idx="967">
                  <c:v>2.2000000000000001E-3</c:v>
                </c:pt>
                <c:pt idx="968">
                  <c:v>1.5E-3</c:v>
                </c:pt>
                <c:pt idx="969">
                  <c:v>1.9E-3</c:v>
                </c:pt>
                <c:pt idx="970">
                  <c:v>1.2699999999999999E-2</c:v>
                </c:pt>
                <c:pt idx="971">
                  <c:v>7.4000000000000003E-3</c:v>
                </c:pt>
                <c:pt idx="972">
                  <c:v>1.5E-3</c:v>
                </c:pt>
                <c:pt idx="973">
                  <c:v>4.4000000000000003E-3</c:v>
                </c:pt>
                <c:pt idx="974">
                  <c:v>1.2999999999999999E-3</c:v>
                </c:pt>
                <c:pt idx="975">
                  <c:v>1.5E-3</c:v>
                </c:pt>
                <c:pt idx="976">
                  <c:v>1.6000000000000001E-3</c:v>
                </c:pt>
                <c:pt idx="977">
                  <c:v>6.6E-3</c:v>
                </c:pt>
                <c:pt idx="978">
                  <c:v>1.6999999999999999E-3</c:v>
                </c:pt>
                <c:pt idx="979">
                  <c:v>1.6000000000000001E-3</c:v>
                </c:pt>
                <c:pt idx="980">
                  <c:v>6.8999999999999999E-3</c:v>
                </c:pt>
                <c:pt idx="981">
                  <c:v>1.5E-3</c:v>
                </c:pt>
                <c:pt idx="982">
                  <c:v>1.6000000000000001E-3</c:v>
                </c:pt>
                <c:pt idx="983">
                  <c:v>2.2800000000000001E-2</c:v>
                </c:pt>
                <c:pt idx="984">
                  <c:v>1.4E-3</c:v>
                </c:pt>
                <c:pt idx="985">
                  <c:v>2.3E-3</c:v>
                </c:pt>
                <c:pt idx="986">
                  <c:v>1.5E-3</c:v>
                </c:pt>
                <c:pt idx="987">
                  <c:v>2.3999999999999998E-3</c:v>
                </c:pt>
                <c:pt idx="988">
                  <c:v>2.1700000000000001E-2</c:v>
                </c:pt>
                <c:pt idx="989">
                  <c:v>1.4E-3</c:v>
                </c:pt>
                <c:pt idx="990">
                  <c:v>1.6999999999999999E-3</c:v>
                </c:pt>
                <c:pt idx="991">
                  <c:v>1.4E-3</c:v>
                </c:pt>
                <c:pt idx="992">
                  <c:v>1.2999999999999999E-3</c:v>
                </c:pt>
                <c:pt idx="993">
                  <c:v>1.78E-2</c:v>
                </c:pt>
                <c:pt idx="994">
                  <c:v>1.5E-3</c:v>
                </c:pt>
                <c:pt idx="995">
                  <c:v>2.3E-3</c:v>
                </c:pt>
                <c:pt idx="996">
                  <c:v>1.4E-3</c:v>
                </c:pt>
                <c:pt idx="997">
                  <c:v>1.4E-3</c:v>
                </c:pt>
                <c:pt idx="998">
                  <c:v>1.5E-3</c:v>
                </c:pt>
                <c:pt idx="999">
                  <c:v>2.0999999999999999E-3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E3A-4BCB-A5A4-F86FE0F93B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9913664"/>
        <c:axId val="1084771952"/>
      </c:lineChart>
      <c:catAx>
        <c:axId val="16199136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771952"/>
        <c:crosses val="autoZero"/>
        <c:auto val="1"/>
        <c:lblAlgn val="ctr"/>
        <c:lblOffset val="100"/>
        <c:noMultiLvlLbl val="0"/>
      </c:catAx>
      <c:valAx>
        <c:axId val="10847719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RTT 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991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>
                <a:effectLst/>
              </a:rPr>
              <a:t>Voice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1726478046176432"/>
          <c:y val="0.12794637788986571"/>
          <c:w val="0.85157124427243192"/>
          <c:h val="0.74500529958714012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'VO2'!$M$2:$M$1001</c:f>
              <c:numCache>
                <c:formatCode>General</c:formatCode>
                <c:ptCount val="1000"/>
                <c:pt idx="0">
                  <c:v>1.06E-2</c:v>
                </c:pt>
                <c:pt idx="1">
                  <c:v>2.8999999999999998E-3</c:v>
                </c:pt>
                <c:pt idx="2">
                  <c:v>7.7000000000000002E-3</c:v>
                </c:pt>
                <c:pt idx="3">
                  <c:v>4.4999999999999997E-3</c:v>
                </c:pt>
                <c:pt idx="4">
                  <c:v>3.8E-3</c:v>
                </c:pt>
                <c:pt idx="5">
                  <c:v>2E-3</c:v>
                </c:pt>
                <c:pt idx="6">
                  <c:v>1.6999999999999999E-3</c:v>
                </c:pt>
                <c:pt idx="7">
                  <c:v>1.8E-3</c:v>
                </c:pt>
                <c:pt idx="8">
                  <c:v>1.9E-3</c:v>
                </c:pt>
                <c:pt idx="9">
                  <c:v>1.8E-3</c:v>
                </c:pt>
                <c:pt idx="10">
                  <c:v>3.3999999999999998E-3</c:v>
                </c:pt>
                <c:pt idx="11">
                  <c:v>1.77E-2</c:v>
                </c:pt>
                <c:pt idx="12">
                  <c:v>2.3699999999999999E-2</c:v>
                </c:pt>
                <c:pt idx="13">
                  <c:v>2E-3</c:v>
                </c:pt>
                <c:pt idx="14">
                  <c:v>9.4999999999999998E-3</c:v>
                </c:pt>
                <c:pt idx="15">
                  <c:v>9.1000000000000004E-3</c:v>
                </c:pt>
                <c:pt idx="16">
                  <c:v>2.2100000000000002E-2</c:v>
                </c:pt>
                <c:pt idx="17">
                  <c:v>2E-3</c:v>
                </c:pt>
                <c:pt idx="18">
                  <c:v>1.6000000000000001E-3</c:v>
                </c:pt>
                <c:pt idx="19">
                  <c:v>1.4E-3</c:v>
                </c:pt>
                <c:pt idx="20">
                  <c:v>1.6000000000000001E-3</c:v>
                </c:pt>
                <c:pt idx="21">
                  <c:v>1.6000000000000001E-3</c:v>
                </c:pt>
                <c:pt idx="22">
                  <c:v>2.2000000000000001E-3</c:v>
                </c:pt>
                <c:pt idx="23">
                  <c:v>2.3E-3</c:v>
                </c:pt>
                <c:pt idx="24">
                  <c:v>1.6000000000000001E-3</c:v>
                </c:pt>
                <c:pt idx="25">
                  <c:v>1.6000000000000001E-3</c:v>
                </c:pt>
                <c:pt idx="26">
                  <c:v>1.1999999999999999E-3</c:v>
                </c:pt>
                <c:pt idx="27">
                  <c:v>1.6999999999999999E-3</c:v>
                </c:pt>
                <c:pt idx="28">
                  <c:v>1.4E-3</c:v>
                </c:pt>
                <c:pt idx="29">
                  <c:v>3.0999999999999999E-3</c:v>
                </c:pt>
                <c:pt idx="30">
                  <c:v>2.0999999999999999E-3</c:v>
                </c:pt>
                <c:pt idx="31">
                  <c:v>1.2999999999999999E-3</c:v>
                </c:pt>
                <c:pt idx="32">
                  <c:v>2.3999999999999998E-3</c:v>
                </c:pt>
                <c:pt idx="33">
                  <c:v>1.5E-3</c:v>
                </c:pt>
                <c:pt idx="34">
                  <c:v>1.2999999999999999E-3</c:v>
                </c:pt>
                <c:pt idx="35">
                  <c:v>1.5E-3</c:v>
                </c:pt>
                <c:pt idx="36">
                  <c:v>2.3E-3</c:v>
                </c:pt>
                <c:pt idx="37">
                  <c:v>2.2000000000000001E-3</c:v>
                </c:pt>
                <c:pt idx="38">
                  <c:v>1.2999999999999999E-3</c:v>
                </c:pt>
                <c:pt idx="39">
                  <c:v>1.1999999999999999E-3</c:v>
                </c:pt>
                <c:pt idx="40">
                  <c:v>1.1999999999999999E-3</c:v>
                </c:pt>
                <c:pt idx="41">
                  <c:v>1.1999999999999999E-3</c:v>
                </c:pt>
                <c:pt idx="42">
                  <c:v>1.1999999999999999E-3</c:v>
                </c:pt>
                <c:pt idx="43">
                  <c:v>1.1999999999999999E-3</c:v>
                </c:pt>
                <c:pt idx="44">
                  <c:v>1.2999999999999999E-3</c:v>
                </c:pt>
                <c:pt idx="45">
                  <c:v>1.1999999999999999E-3</c:v>
                </c:pt>
                <c:pt idx="46">
                  <c:v>1.4E-3</c:v>
                </c:pt>
                <c:pt idx="47">
                  <c:v>1.4E-3</c:v>
                </c:pt>
                <c:pt idx="48">
                  <c:v>7.3000000000000001E-3</c:v>
                </c:pt>
                <c:pt idx="49">
                  <c:v>2.3E-2</c:v>
                </c:pt>
                <c:pt idx="50">
                  <c:v>2.3999999999999998E-3</c:v>
                </c:pt>
                <c:pt idx="51">
                  <c:v>6.88E-2</c:v>
                </c:pt>
                <c:pt idx="52">
                  <c:v>1.2999999999999999E-2</c:v>
                </c:pt>
                <c:pt idx="53">
                  <c:v>1.6500000000000001E-2</c:v>
                </c:pt>
                <c:pt idx="54">
                  <c:v>8.8000000000000005E-3</c:v>
                </c:pt>
                <c:pt idx="55">
                  <c:v>2.3300000000000001E-2</c:v>
                </c:pt>
                <c:pt idx="56">
                  <c:v>3.5999999999999999E-3</c:v>
                </c:pt>
                <c:pt idx="57">
                  <c:v>5.0000000000000001E-3</c:v>
                </c:pt>
                <c:pt idx="58">
                  <c:v>1.9E-3</c:v>
                </c:pt>
                <c:pt idx="59">
                  <c:v>5.0000000000000001E-3</c:v>
                </c:pt>
                <c:pt idx="60">
                  <c:v>1.7100000000000001E-2</c:v>
                </c:pt>
                <c:pt idx="61">
                  <c:v>3.5999999999999999E-3</c:v>
                </c:pt>
                <c:pt idx="62">
                  <c:v>1.4E-3</c:v>
                </c:pt>
                <c:pt idx="63">
                  <c:v>1.5E-3</c:v>
                </c:pt>
                <c:pt idx="64">
                  <c:v>5.1000000000000004E-3</c:v>
                </c:pt>
                <c:pt idx="65">
                  <c:v>1.5E-3</c:v>
                </c:pt>
                <c:pt idx="66">
                  <c:v>1.1999999999999999E-3</c:v>
                </c:pt>
                <c:pt idx="67">
                  <c:v>1.8E-3</c:v>
                </c:pt>
                <c:pt idx="68">
                  <c:v>2.0999999999999999E-3</c:v>
                </c:pt>
                <c:pt idx="69">
                  <c:v>1.2999999999999999E-3</c:v>
                </c:pt>
                <c:pt idx="70">
                  <c:v>1.4E-3</c:v>
                </c:pt>
                <c:pt idx="71">
                  <c:v>1.4E-3</c:v>
                </c:pt>
                <c:pt idx="72">
                  <c:v>1.5E-3</c:v>
                </c:pt>
                <c:pt idx="73">
                  <c:v>1.5E-3</c:v>
                </c:pt>
                <c:pt idx="74">
                  <c:v>1.5E-3</c:v>
                </c:pt>
                <c:pt idx="75">
                  <c:v>1.2999999999999999E-3</c:v>
                </c:pt>
                <c:pt idx="76">
                  <c:v>1.2999999999999999E-3</c:v>
                </c:pt>
                <c:pt idx="77">
                  <c:v>1.5E-3</c:v>
                </c:pt>
                <c:pt idx="78">
                  <c:v>2.5000000000000001E-3</c:v>
                </c:pt>
                <c:pt idx="79">
                  <c:v>1.2999999999999999E-3</c:v>
                </c:pt>
                <c:pt idx="80">
                  <c:v>1.4E-3</c:v>
                </c:pt>
                <c:pt idx="81">
                  <c:v>6.0000000000000001E-3</c:v>
                </c:pt>
                <c:pt idx="82">
                  <c:v>1.2999999999999999E-3</c:v>
                </c:pt>
                <c:pt idx="83">
                  <c:v>1.9E-3</c:v>
                </c:pt>
                <c:pt idx="84">
                  <c:v>1.2999999999999999E-3</c:v>
                </c:pt>
                <c:pt idx="85">
                  <c:v>4.7000000000000002E-3</c:v>
                </c:pt>
                <c:pt idx="86">
                  <c:v>1.4E-3</c:v>
                </c:pt>
                <c:pt idx="87">
                  <c:v>8.9999999999999998E-4</c:v>
                </c:pt>
                <c:pt idx="88">
                  <c:v>1.2999999999999999E-3</c:v>
                </c:pt>
                <c:pt idx="89">
                  <c:v>2.47E-2</c:v>
                </c:pt>
                <c:pt idx="90">
                  <c:v>1.52E-2</c:v>
                </c:pt>
                <c:pt idx="91">
                  <c:v>1.4800000000000001E-2</c:v>
                </c:pt>
                <c:pt idx="92">
                  <c:v>2.5000000000000001E-3</c:v>
                </c:pt>
                <c:pt idx="93">
                  <c:v>3.5000000000000001E-3</c:v>
                </c:pt>
                <c:pt idx="94">
                  <c:v>5.4000000000000003E-3</c:v>
                </c:pt>
                <c:pt idx="95">
                  <c:v>1.2999999999999999E-3</c:v>
                </c:pt>
                <c:pt idx="96">
                  <c:v>1.1000000000000001E-3</c:v>
                </c:pt>
                <c:pt idx="97">
                  <c:v>1.6999999999999999E-3</c:v>
                </c:pt>
                <c:pt idx="98">
                  <c:v>1.2999999999999999E-3</c:v>
                </c:pt>
                <c:pt idx="99">
                  <c:v>1.2999999999999999E-3</c:v>
                </c:pt>
                <c:pt idx="100">
                  <c:v>8.9999999999999993E-3</c:v>
                </c:pt>
                <c:pt idx="101">
                  <c:v>1.5E-3</c:v>
                </c:pt>
                <c:pt idx="102">
                  <c:v>1.5E-3</c:v>
                </c:pt>
                <c:pt idx="103">
                  <c:v>1.4E-3</c:v>
                </c:pt>
                <c:pt idx="104">
                  <c:v>1.1000000000000001E-3</c:v>
                </c:pt>
                <c:pt idx="105">
                  <c:v>4.1000000000000003E-3</c:v>
                </c:pt>
                <c:pt idx="106">
                  <c:v>2E-3</c:v>
                </c:pt>
                <c:pt idx="107">
                  <c:v>1.09E-2</c:v>
                </c:pt>
                <c:pt idx="108">
                  <c:v>1.2999999999999999E-3</c:v>
                </c:pt>
                <c:pt idx="109">
                  <c:v>1.1999999999999999E-3</c:v>
                </c:pt>
                <c:pt idx="110">
                  <c:v>2.0999999999999999E-3</c:v>
                </c:pt>
                <c:pt idx="111">
                  <c:v>1.2999999999999999E-3</c:v>
                </c:pt>
                <c:pt idx="112">
                  <c:v>1.1999999999999999E-3</c:v>
                </c:pt>
                <c:pt idx="113">
                  <c:v>1.1000000000000001E-3</c:v>
                </c:pt>
                <c:pt idx="114">
                  <c:v>1.4E-3</c:v>
                </c:pt>
                <c:pt idx="115">
                  <c:v>1.1999999999999999E-3</c:v>
                </c:pt>
                <c:pt idx="116">
                  <c:v>1.4E-3</c:v>
                </c:pt>
                <c:pt idx="117">
                  <c:v>8.5000000000000006E-3</c:v>
                </c:pt>
                <c:pt idx="118">
                  <c:v>1.23E-2</c:v>
                </c:pt>
                <c:pt idx="119">
                  <c:v>3.0999999999999999E-3</c:v>
                </c:pt>
                <c:pt idx="120">
                  <c:v>1.5E-3</c:v>
                </c:pt>
                <c:pt idx="121">
                  <c:v>2.29E-2</c:v>
                </c:pt>
                <c:pt idx="122">
                  <c:v>6.0000000000000001E-3</c:v>
                </c:pt>
                <c:pt idx="123">
                  <c:v>1.4E-3</c:v>
                </c:pt>
                <c:pt idx="124">
                  <c:v>1.4E-3</c:v>
                </c:pt>
                <c:pt idx="125">
                  <c:v>1.2999999999999999E-3</c:v>
                </c:pt>
                <c:pt idx="126">
                  <c:v>5.1000000000000004E-3</c:v>
                </c:pt>
                <c:pt idx="127">
                  <c:v>1.6000000000000001E-3</c:v>
                </c:pt>
                <c:pt idx="128">
                  <c:v>1.1999999999999999E-3</c:v>
                </c:pt>
                <c:pt idx="129">
                  <c:v>5.4999999999999997E-3</c:v>
                </c:pt>
                <c:pt idx="130">
                  <c:v>2.5000000000000001E-3</c:v>
                </c:pt>
                <c:pt idx="131">
                  <c:v>3.5999999999999999E-3</c:v>
                </c:pt>
                <c:pt idx="132">
                  <c:v>8.6E-3</c:v>
                </c:pt>
                <c:pt idx="133">
                  <c:v>2.7000000000000001E-3</c:v>
                </c:pt>
                <c:pt idx="134">
                  <c:v>5.5999999999999999E-3</c:v>
                </c:pt>
                <c:pt idx="135">
                  <c:v>1.1299999999999999E-2</c:v>
                </c:pt>
                <c:pt idx="136">
                  <c:v>1.6000000000000001E-3</c:v>
                </c:pt>
                <c:pt idx="137">
                  <c:v>1.2999999999999999E-3</c:v>
                </c:pt>
                <c:pt idx="138">
                  <c:v>1.2999999999999999E-3</c:v>
                </c:pt>
                <c:pt idx="139">
                  <c:v>1.6999999999999999E-3</c:v>
                </c:pt>
                <c:pt idx="140">
                  <c:v>1.4E-3</c:v>
                </c:pt>
                <c:pt idx="141">
                  <c:v>1.5E-3</c:v>
                </c:pt>
                <c:pt idx="142">
                  <c:v>1.1000000000000001E-3</c:v>
                </c:pt>
                <c:pt idx="143">
                  <c:v>1.6999999999999999E-3</c:v>
                </c:pt>
                <c:pt idx="144">
                  <c:v>1.8E-3</c:v>
                </c:pt>
                <c:pt idx="145">
                  <c:v>1.5E-3</c:v>
                </c:pt>
                <c:pt idx="146">
                  <c:v>1.2999999999999999E-3</c:v>
                </c:pt>
                <c:pt idx="147">
                  <c:v>1.0200000000000001E-2</c:v>
                </c:pt>
                <c:pt idx="148">
                  <c:v>3.5000000000000001E-3</c:v>
                </c:pt>
                <c:pt idx="149">
                  <c:v>6.0000000000000001E-3</c:v>
                </c:pt>
                <c:pt idx="150">
                  <c:v>1.54E-2</c:v>
                </c:pt>
                <c:pt idx="151">
                  <c:v>2.3E-3</c:v>
                </c:pt>
                <c:pt idx="152">
                  <c:v>4.7000000000000002E-3</c:v>
                </c:pt>
                <c:pt idx="153">
                  <c:v>2E-3</c:v>
                </c:pt>
                <c:pt idx="154">
                  <c:v>1.2999999999999999E-3</c:v>
                </c:pt>
                <c:pt idx="155">
                  <c:v>1.4E-3</c:v>
                </c:pt>
                <c:pt idx="156">
                  <c:v>1.5E-3</c:v>
                </c:pt>
                <c:pt idx="157">
                  <c:v>6.6E-3</c:v>
                </c:pt>
                <c:pt idx="158">
                  <c:v>1.9400000000000001E-2</c:v>
                </c:pt>
                <c:pt idx="159">
                  <c:v>7.6E-3</c:v>
                </c:pt>
                <c:pt idx="160">
                  <c:v>8.3999999999999995E-3</c:v>
                </c:pt>
                <c:pt idx="161">
                  <c:v>7.7999999999999996E-3</c:v>
                </c:pt>
                <c:pt idx="162">
                  <c:v>2.4899999999999999E-2</c:v>
                </c:pt>
                <c:pt idx="163">
                  <c:v>6.4999999999999997E-3</c:v>
                </c:pt>
                <c:pt idx="164">
                  <c:v>1.2800000000000001E-2</c:v>
                </c:pt>
                <c:pt idx="165">
                  <c:v>4.0000000000000001E-3</c:v>
                </c:pt>
                <c:pt idx="166">
                  <c:v>1.1999999999999999E-3</c:v>
                </c:pt>
                <c:pt idx="167">
                  <c:v>1.4E-3</c:v>
                </c:pt>
                <c:pt idx="168">
                  <c:v>1.2999999999999999E-3</c:v>
                </c:pt>
                <c:pt idx="169">
                  <c:v>1.1999999999999999E-3</c:v>
                </c:pt>
                <c:pt idx="170">
                  <c:v>1.2999999999999999E-3</c:v>
                </c:pt>
                <c:pt idx="171">
                  <c:v>1.5E-3</c:v>
                </c:pt>
                <c:pt idx="172">
                  <c:v>6.6E-3</c:v>
                </c:pt>
                <c:pt idx="173">
                  <c:v>7.7999999999999996E-3</c:v>
                </c:pt>
                <c:pt idx="174">
                  <c:v>1.1999999999999999E-3</c:v>
                </c:pt>
                <c:pt idx="175">
                  <c:v>1.4E-3</c:v>
                </c:pt>
                <c:pt idx="176">
                  <c:v>1.2999999999999999E-3</c:v>
                </c:pt>
                <c:pt idx="177">
                  <c:v>1.2999999999999999E-3</c:v>
                </c:pt>
                <c:pt idx="178">
                  <c:v>8.8999999999999999E-3</c:v>
                </c:pt>
                <c:pt idx="179">
                  <c:v>4.8999999999999998E-3</c:v>
                </c:pt>
                <c:pt idx="180">
                  <c:v>2.8E-3</c:v>
                </c:pt>
                <c:pt idx="181">
                  <c:v>1.03E-2</c:v>
                </c:pt>
                <c:pt idx="182">
                  <c:v>2.2100000000000002E-2</c:v>
                </c:pt>
                <c:pt idx="183">
                  <c:v>2.1299999999999999E-2</c:v>
                </c:pt>
                <c:pt idx="184">
                  <c:v>2.5000000000000001E-3</c:v>
                </c:pt>
                <c:pt idx="185">
                  <c:v>1.1999999999999999E-3</c:v>
                </c:pt>
                <c:pt idx="186">
                  <c:v>1.6999999999999999E-3</c:v>
                </c:pt>
                <c:pt idx="187">
                  <c:v>1.1999999999999999E-3</c:v>
                </c:pt>
                <c:pt idx="188">
                  <c:v>1.4E-3</c:v>
                </c:pt>
                <c:pt idx="189">
                  <c:v>4.8999999999999998E-3</c:v>
                </c:pt>
                <c:pt idx="190">
                  <c:v>1.2999999999999999E-3</c:v>
                </c:pt>
                <c:pt idx="191">
                  <c:v>1.2999999999999999E-3</c:v>
                </c:pt>
                <c:pt idx="192">
                  <c:v>1.4E-3</c:v>
                </c:pt>
                <c:pt idx="193">
                  <c:v>2.8E-3</c:v>
                </c:pt>
                <c:pt idx="194">
                  <c:v>1.6000000000000001E-3</c:v>
                </c:pt>
                <c:pt idx="195">
                  <c:v>1.2999999999999999E-3</c:v>
                </c:pt>
                <c:pt idx="196">
                  <c:v>6.0000000000000001E-3</c:v>
                </c:pt>
                <c:pt idx="197">
                  <c:v>1.2999999999999999E-3</c:v>
                </c:pt>
                <c:pt idx="198">
                  <c:v>1.1999999999999999E-3</c:v>
                </c:pt>
                <c:pt idx="199">
                  <c:v>1.4E-3</c:v>
                </c:pt>
                <c:pt idx="200">
                  <c:v>1.4E-3</c:v>
                </c:pt>
                <c:pt idx="201">
                  <c:v>1.4E-3</c:v>
                </c:pt>
                <c:pt idx="202">
                  <c:v>1.4E-3</c:v>
                </c:pt>
                <c:pt idx="203">
                  <c:v>1.1999999999999999E-3</c:v>
                </c:pt>
                <c:pt idx="204">
                  <c:v>4.0000000000000001E-3</c:v>
                </c:pt>
                <c:pt idx="205">
                  <c:v>1.2999999999999999E-3</c:v>
                </c:pt>
                <c:pt idx="206">
                  <c:v>1.6999999999999999E-3</c:v>
                </c:pt>
                <c:pt idx="207">
                  <c:v>1.3599999999999999E-2</c:v>
                </c:pt>
                <c:pt idx="208">
                  <c:v>7.6E-3</c:v>
                </c:pt>
                <c:pt idx="209">
                  <c:v>5.8999999999999999E-3</c:v>
                </c:pt>
                <c:pt idx="210">
                  <c:v>1.49E-2</c:v>
                </c:pt>
                <c:pt idx="211">
                  <c:v>1.8499999999999999E-2</c:v>
                </c:pt>
                <c:pt idx="212">
                  <c:v>2.5000000000000001E-3</c:v>
                </c:pt>
                <c:pt idx="213">
                  <c:v>1.2999999999999999E-3</c:v>
                </c:pt>
                <c:pt idx="214">
                  <c:v>3.8E-3</c:v>
                </c:pt>
                <c:pt idx="215">
                  <c:v>5.0000000000000001E-3</c:v>
                </c:pt>
                <c:pt idx="216">
                  <c:v>1.2999999999999999E-3</c:v>
                </c:pt>
                <c:pt idx="217">
                  <c:v>4.7000000000000002E-3</c:v>
                </c:pt>
                <c:pt idx="218">
                  <c:v>5.0000000000000001E-3</c:v>
                </c:pt>
                <c:pt idx="219">
                  <c:v>1.4E-3</c:v>
                </c:pt>
                <c:pt idx="220">
                  <c:v>1.2999999999999999E-3</c:v>
                </c:pt>
                <c:pt idx="221">
                  <c:v>1.1999999999999999E-3</c:v>
                </c:pt>
                <c:pt idx="222">
                  <c:v>1.5E-3</c:v>
                </c:pt>
                <c:pt idx="223">
                  <c:v>1.1999999999999999E-3</c:v>
                </c:pt>
                <c:pt idx="224">
                  <c:v>1.1999999999999999E-3</c:v>
                </c:pt>
                <c:pt idx="225">
                  <c:v>1.4E-3</c:v>
                </c:pt>
                <c:pt idx="226">
                  <c:v>1.2999999999999999E-3</c:v>
                </c:pt>
                <c:pt idx="227">
                  <c:v>1.2999999999999999E-3</c:v>
                </c:pt>
                <c:pt idx="228">
                  <c:v>1.1999999999999999E-3</c:v>
                </c:pt>
                <c:pt idx="229">
                  <c:v>1.1999999999999999E-3</c:v>
                </c:pt>
                <c:pt idx="230">
                  <c:v>1.2999999999999999E-3</c:v>
                </c:pt>
                <c:pt idx="231">
                  <c:v>1.6000000000000001E-3</c:v>
                </c:pt>
                <c:pt idx="232">
                  <c:v>1.5E-3</c:v>
                </c:pt>
                <c:pt idx="233">
                  <c:v>2.8E-3</c:v>
                </c:pt>
                <c:pt idx="234">
                  <c:v>1.6999999999999999E-3</c:v>
                </c:pt>
                <c:pt idx="235">
                  <c:v>1.1999999999999999E-3</c:v>
                </c:pt>
                <c:pt idx="236">
                  <c:v>0.02</c:v>
                </c:pt>
                <c:pt idx="237">
                  <c:v>3.0599999999999999E-2</c:v>
                </c:pt>
                <c:pt idx="238">
                  <c:v>1.04E-2</c:v>
                </c:pt>
                <c:pt idx="239">
                  <c:v>1.9800000000000002E-2</c:v>
                </c:pt>
                <c:pt idx="240">
                  <c:v>7.7000000000000002E-3</c:v>
                </c:pt>
                <c:pt idx="241">
                  <c:v>1.7500000000000002E-2</c:v>
                </c:pt>
                <c:pt idx="242">
                  <c:v>1.0699999999999999E-2</c:v>
                </c:pt>
                <c:pt idx="243">
                  <c:v>7.4000000000000003E-3</c:v>
                </c:pt>
                <c:pt idx="244">
                  <c:v>2.7000000000000001E-3</c:v>
                </c:pt>
                <c:pt idx="245">
                  <c:v>1.4E-3</c:v>
                </c:pt>
                <c:pt idx="246">
                  <c:v>1.2999999999999999E-3</c:v>
                </c:pt>
                <c:pt idx="247">
                  <c:v>1.4E-3</c:v>
                </c:pt>
                <c:pt idx="248">
                  <c:v>1.5E-3</c:v>
                </c:pt>
                <c:pt idx="249">
                  <c:v>1.6000000000000001E-3</c:v>
                </c:pt>
                <c:pt idx="250">
                  <c:v>3.0000000000000001E-3</c:v>
                </c:pt>
                <c:pt idx="251">
                  <c:v>1.1999999999999999E-3</c:v>
                </c:pt>
                <c:pt idx="252">
                  <c:v>1.8E-3</c:v>
                </c:pt>
                <c:pt idx="253">
                  <c:v>1.1999999999999999E-3</c:v>
                </c:pt>
                <c:pt idx="254">
                  <c:v>1.2999999999999999E-3</c:v>
                </c:pt>
                <c:pt idx="255">
                  <c:v>2.5000000000000001E-3</c:v>
                </c:pt>
                <c:pt idx="256">
                  <c:v>3.8999999999999998E-3</c:v>
                </c:pt>
                <c:pt idx="257">
                  <c:v>1.1999999999999999E-3</c:v>
                </c:pt>
                <c:pt idx="258">
                  <c:v>1.1999999999999999E-3</c:v>
                </c:pt>
                <c:pt idx="259">
                  <c:v>1.1999999999999999E-3</c:v>
                </c:pt>
                <c:pt idx="260">
                  <c:v>3.8999999999999998E-3</c:v>
                </c:pt>
                <c:pt idx="261">
                  <c:v>1.1999999999999999E-3</c:v>
                </c:pt>
                <c:pt idx="262">
                  <c:v>2.8E-3</c:v>
                </c:pt>
                <c:pt idx="263">
                  <c:v>8.8000000000000005E-3</c:v>
                </c:pt>
                <c:pt idx="264">
                  <c:v>2.2000000000000001E-3</c:v>
                </c:pt>
                <c:pt idx="265">
                  <c:v>2.2000000000000001E-3</c:v>
                </c:pt>
                <c:pt idx="266">
                  <c:v>3.8E-3</c:v>
                </c:pt>
                <c:pt idx="267">
                  <c:v>1.5699999999999999E-2</c:v>
                </c:pt>
                <c:pt idx="268">
                  <c:v>2.35E-2</c:v>
                </c:pt>
                <c:pt idx="269">
                  <c:v>2.5399999999999999E-2</c:v>
                </c:pt>
                <c:pt idx="270">
                  <c:v>1.12E-2</c:v>
                </c:pt>
                <c:pt idx="271">
                  <c:v>2.1299999999999999E-2</c:v>
                </c:pt>
                <c:pt idx="272">
                  <c:v>2.06E-2</c:v>
                </c:pt>
                <c:pt idx="273">
                  <c:v>7.4000000000000003E-3</c:v>
                </c:pt>
                <c:pt idx="274">
                  <c:v>1.3299999999999999E-2</c:v>
                </c:pt>
                <c:pt idx="275">
                  <c:v>3.0000000000000001E-3</c:v>
                </c:pt>
                <c:pt idx="276">
                  <c:v>3.4299999999999997E-2</c:v>
                </c:pt>
                <c:pt idx="277">
                  <c:v>1.35E-2</c:v>
                </c:pt>
                <c:pt idx="278">
                  <c:v>1.1999999999999999E-3</c:v>
                </c:pt>
                <c:pt idx="279">
                  <c:v>1.2999999999999999E-3</c:v>
                </c:pt>
                <c:pt idx="280">
                  <c:v>1.1999999999999999E-3</c:v>
                </c:pt>
                <c:pt idx="281">
                  <c:v>1.4E-3</c:v>
                </c:pt>
                <c:pt idx="282">
                  <c:v>1.1999999999999999E-3</c:v>
                </c:pt>
                <c:pt idx="283">
                  <c:v>1.9E-3</c:v>
                </c:pt>
                <c:pt idx="284">
                  <c:v>2.5000000000000001E-3</c:v>
                </c:pt>
                <c:pt idx="285">
                  <c:v>5.1000000000000004E-3</c:v>
                </c:pt>
                <c:pt idx="286">
                  <c:v>1.1999999999999999E-3</c:v>
                </c:pt>
                <c:pt idx="287">
                  <c:v>3.3999999999999998E-3</c:v>
                </c:pt>
                <c:pt idx="288">
                  <c:v>1.1999999999999999E-3</c:v>
                </c:pt>
                <c:pt idx="289">
                  <c:v>1.2999999999999999E-3</c:v>
                </c:pt>
                <c:pt idx="290">
                  <c:v>1.1999999999999999E-3</c:v>
                </c:pt>
                <c:pt idx="291">
                  <c:v>1.5E-3</c:v>
                </c:pt>
                <c:pt idx="292">
                  <c:v>1.6999999999999999E-3</c:v>
                </c:pt>
                <c:pt idx="293">
                  <c:v>1.6000000000000001E-3</c:v>
                </c:pt>
                <c:pt idx="294">
                  <c:v>3.0000000000000001E-3</c:v>
                </c:pt>
                <c:pt idx="295">
                  <c:v>1.5E-3</c:v>
                </c:pt>
                <c:pt idx="296">
                  <c:v>1.1999999999999999E-3</c:v>
                </c:pt>
                <c:pt idx="297">
                  <c:v>1.5E-3</c:v>
                </c:pt>
                <c:pt idx="298">
                  <c:v>2.5000000000000001E-3</c:v>
                </c:pt>
                <c:pt idx="299">
                  <c:v>3.8999999999999998E-3</c:v>
                </c:pt>
                <c:pt idx="300">
                  <c:v>3.8999999999999998E-3</c:v>
                </c:pt>
                <c:pt idx="301">
                  <c:v>6.7999999999999996E-3</c:v>
                </c:pt>
                <c:pt idx="302">
                  <c:v>1.83E-2</c:v>
                </c:pt>
                <c:pt idx="303">
                  <c:v>5.3E-3</c:v>
                </c:pt>
                <c:pt idx="304">
                  <c:v>1.3899999999999999E-2</c:v>
                </c:pt>
                <c:pt idx="305">
                  <c:v>1.8E-3</c:v>
                </c:pt>
                <c:pt idx="306">
                  <c:v>1.1999999999999999E-3</c:v>
                </c:pt>
                <c:pt idx="307">
                  <c:v>1.1999999999999999E-3</c:v>
                </c:pt>
                <c:pt idx="308">
                  <c:v>4.8999999999999998E-3</c:v>
                </c:pt>
                <c:pt idx="309">
                  <c:v>1.9E-3</c:v>
                </c:pt>
                <c:pt idx="310">
                  <c:v>1.1999999999999999E-3</c:v>
                </c:pt>
                <c:pt idx="311">
                  <c:v>1.2999999999999999E-3</c:v>
                </c:pt>
                <c:pt idx="312">
                  <c:v>1.1999999999999999E-3</c:v>
                </c:pt>
                <c:pt idx="313">
                  <c:v>1.2999999999999999E-3</c:v>
                </c:pt>
                <c:pt idx="314">
                  <c:v>1.1999999999999999E-3</c:v>
                </c:pt>
                <c:pt idx="315">
                  <c:v>1.1999999999999999E-3</c:v>
                </c:pt>
                <c:pt idx="316">
                  <c:v>1.2999999999999999E-3</c:v>
                </c:pt>
                <c:pt idx="317">
                  <c:v>2.3E-3</c:v>
                </c:pt>
                <c:pt idx="318">
                  <c:v>1.6000000000000001E-3</c:v>
                </c:pt>
                <c:pt idx="319">
                  <c:v>1.4E-3</c:v>
                </c:pt>
                <c:pt idx="320">
                  <c:v>7.7999999999999996E-3</c:v>
                </c:pt>
                <c:pt idx="321">
                  <c:v>3.2000000000000002E-3</c:v>
                </c:pt>
                <c:pt idx="322">
                  <c:v>6.8999999999999999E-3</c:v>
                </c:pt>
                <c:pt idx="323">
                  <c:v>1.9E-3</c:v>
                </c:pt>
                <c:pt idx="324">
                  <c:v>2.8999999999999998E-3</c:v>
                </c:pt>
                <c:pt idx="325">
                  <c:v>1.4E-3</c:v>
                </c:pt>
                <c:pt idx="326">
                  <c:v>3.0000000000000001E-3</c:v>
                </c:pt>
                <c:pt idx="327">
                  <c:v>1.1999999999999999E-3</c:v>
                </c:pt>
                <c:pt idx="328">
                  <c:v>1.1999999999999999E-3</c:v>
                </c:pt>
                <c:pt idx="329">
                  <c:v>1.2999999999999999E-3</c:v>
                </c:pt>
                <c:pt idx="330">
                  <c:v>1.2999999999999999E-3</c:v>
                </c:pt>
                <c:pt idx="331">
                  <c:v>1.1999999999999999E-3</c:v>
                </c:pt>
                <c:pt idx="332">
                  <c:v>1.8E-3</c:v>
                </c:pt>
                <c:pt idx="333">
                  <c:v>3.0000000000000001E-3</c:v>
                </c:pt>
                <c:pt idx="334">
                  <c:v>2.5000000000000001E-3</c:v>
                </c:pt>
                <c:pt idx="335">
                  <c:v>2.5999999999999999E-3</c:v>
                </c:pt>
                <c:pt idx="336">
                  <c:v>3.5000000000000001E-3</c:v>
                </c:pt>
                <c:pt idx="337">
                  <c:v>1.6000000000000001E-3</c:v>
                </c:pt>
                <c:pt idx="338">
                  <c:v>1.4E-3</c:v>
                </c:pt>
                <c:pt idx="339">
                  <c:v>1.2999999999999999E-3</c:v>
                </c:pt>
                <c:pt idx="340">
                  <c:v>3.5999999999999999E-3</c:v>
                </c:pt>
                <c:pt idx="341">
                  <c:v>5.4999999999999997E-3</c:v>
                </c:pt>
                <c:pt idx="342">
                  <c:v>1.4E-3</c:v>
                </c:pt>
                <c:pt idx="343">
                  <c:v>1.1999999999999999E-3</c:v>
                </c:pt>
                <c:pt idx="344">
                  <c:v>1.1999999999999999E-3</c:v>
                </c:pt>
                <c:pt idx="345">
                  <c:v>6.6E-3</c:v>
                </c:pt>
                <c:pt idx="346">
                  <c:v>1.09E-2</c:v>
                </c:pt>
                <c:pt idx="347">
                  <c:v>1.38E-2</c:v>
                </c:pt>
                <c:pt idx="348">
                  <c:v>1.95E-2</c:v>
                </c:pt>
                <c:pt idx="349">
                  <c:v>3.3099999999999997E-2</c:v>
                </c:pt>
                <c:pt idx="350">
                  <c:v>1.04E-2</c:v>
                </c:pt>
                <c:pt idx="351">
                  <c:v>1.21E-2</c:v>
                </c:pt>
                <c:pt idx="352">
                  <c:v>1.1999999999999999E-3</c:v>
                </c:pt>
                <c:pt idx="353">
                  <c:v>1.1000000000000001E-3</c:v>
                </c:pt>
                <c:pt idx="354">
                  <c:v>1.1999999999999999E-3</c:v>
                </c:pt>
                <c:pt idx="355">
                  <c:v>1.4E-3</c:v>
                </c:pt>
                <c:pt idx="356">
                  <c:v>1.2999999999999999E-3</c:v>
                </c:pt>
                <c:pt idx="357">
                  <c:v>1.1999999999999999E-3</c:v>
                </c:pt>
                <c:pt idx="358">
                  <c:v>1.1999999999999999E-3</c:v>
                </c:pt>
                <c:pt idx="359">
                  <c:v>1.1999999999999999E-3</c:v>
                </c:pt>
                <c:pt idx="360">
                  <c:v>1.04E-2</c:v>
                </c:pt>
                <c:pt idx="361">
                  <c:v>1.1999999999999999E-3</c:v>
                </c:pt>
                <c:pt idx="362">
                  <c:v>1.6000000000000001E-3</c:v>
                </c:pt>
                <c:pt idx="363">
                  <c:v>2.5999999999999999E-3</c:v>
                </c:pt>
                <c:pt idx="364">
                  <c:v>1.6999999999999999E-3</c:v>
                </c:pt>
                <c:pt idx="365">
                  <c:v>1.5E-3</c:v>
                </c:pt>
                <c:pt idx="366">
                  <c:v>4.1999999999999997E-3</c:v>
                </c:pt>
                <c:pt idx="367">
                  <c:v>1.4E-2</c:v>
                </c:pt>
                <c:pt idx="368">
                  <c:v>1.4E-3</c:v>
                </c:pt>
                <c:pt idx="369">
                  <c:v>1.1999999999999999E-3</c:v>
                </c:pt>
                <c:pt idx="370">
                  <c:v>1.2999999999999999E-3</c:v>
                </c:pt>
                <c:pt idx="371">
                  <c:v>9.4999999999999998E-3</c:v>
                </c:pt>
                <c:pt idx="372">
                  <c:v>3.3999999999999998E-3</c:v>
                </c:pt>
                <c:pt idx="373">
                  <c:v>3.2000000000000002E-3</c:v>
                </c:pt>
                <c:pt idx="374">
                  <c:v>1.4E-3</c:v>
                </c:pt>
                <c:pt idx="375">
                  <c:v>8.9999999999999993E-3</c:v>
                </c:pt>
                <c:pt idx="376">
                  <c:v>5.3E-3</c:v>
                </c:pt>
                <c:pt idx="377">
                  <c:v>1.9300000000000001E-2</c:v>
                </c:pt>
                <c:pt idx="378">
                  <c:v>1.9E-3</c:v>
                </c:pt>
                <c:pt idx="379">
                  <c:v>1.1999999999999999E-3</c:v>
                </c:pt>
                <c:pt idx="380">
                  <c:v>1.1999999999999999E-3</c:v>
                </c:pt>
                <c:pt idx="381">
                  <c:v>1.9E-3</c:v>
                </c:pt>
                <c:pt idx="382">
                  <c:v>2.8E-3</c:v>
                </c:pt>
                <c:pt idx="383">
                  <c:v>1.1999999999999999E-3</c:v>
                </c:pt>
                <c:pt idx="384">
                  <c:v>1.1999999999999999E-3</c:v>
                </c:pt>
                <c:pt idx="385">
                  <c:v>1.1999999999999999E-3</c:v>
                </c:pt>
                <c:pt idx="386">
                  <c:v>1.1999999999999999E-3</c:v>
                </c:pt>
                <c:pt idx="387">
                  <c:v>2.5999999999999999E-3</c:v>
                </c:pt>
                <c:pt idx="388">
                  <c:v>3.0000000000000001E-3</c:v>
                </c:pt>
                <c:pt idx="389">
                  <c:v>1.1000000000000001E-3</c:v>
                </c:pt>
                <c:pt idx="390">
                  <c:v>1.4E-3</c:v>
                </c:pt>
                <c:pt idx="391">
                  <c:v>1.1999999999999999E-3</c:v>
                </c:pt>
                <c:pt idx="392">
                  <c:v>3.8999999999999998E-3</c:v>
                </c:pt>
                <c:pt idx="393">
                  <c:v>7.7000000000000002E-3</c:v>
                </c:pt>
                <c:pt idx="394">
                  <c:v>3.0000000000000001E-3</c:v>
                </c:pt>
                <c:pt idx="395">
                  <c:v>2.24E-2</c:v>
                </c:pt>
                <c:pt idx="396">
                  <c:v>5.0000000000000001E-3</c:v>
                </c:pt>
                <c:pt idx="397">
                  <c:v>1.9E-3</c:v>
                </c:pt>
                <c:pt idx="398">
                  <c:v>6.7000000000000002E-3</c:v>
                </c:pt>
                <c:pt idx="399">
                  <c:v>1.4E-3</c:v>
                </c:pt>
                <c:pt idx="400">
                  <c:v>1.2999999999999999E-3</c:v>
                </c:pt>
                <c:pt idx="401">
                  <c:v>1.1999999999999999E-3</c:v>
                </c:pt>
                <c:pt idx="402">
                  <c:v>1.2999999999999999E-3</c:v>
                </c:pt>
                <c:pt idx="403">
                  <c:v>1.2999999999999999E-3</c:v>
                </c:pt>
                <c:pt idx="404">
                  <c:v>5.3E-3</c:v>
                </c:pt>
                <c:pt idx="405">
                  <c:v>1.4E-3</c:v>
                </c:pt>
                <c:pt idx="406">
                  <c:v>4.4999999999999997E-3</c:v>
                </c:pt>
                <c:pt idx="407">
                  <c:v>1.1999999999999999E-3</c:v>
                </c:pt>
                <c:pt idx="408">
                  <c:v>3.5999999999999999E-3</c:v>
                </c:pt>
                <c:pt idx="409">
                  <c:v>1.2999999999999999E-3</c:v>
                </c:pt>
                <c:pt idx="410">
                  <c:v>1.4E-3</c:v>
                </c:pt>
                <c:pt idx="411">
                  <c:v>1.1999999999999999E-3</c:v>
                </c:pt>
                <c:pt idx="412">
                  <c:v>1.4E-3</c:v>
                </c:pt>
                <c:pt idx="413">
                  <c:v>3.0000000000000001E-3</c:v>
                </c:pt>
                <c:pt idx="414">
                  <c:v>3.8E-3</c:v>
                </c:pt>
                <c:pt idx="415">
                  <c:v>8.6E-3</c:v>
                </c:pt>
                <c:pt idx="416">
                  <c:v>1.2999999999999999E-3</c:v>
                </c:pt>
                <c:pt idx="417">
                  <c:v>4.1999999999999997E-3</c:v>
                </c:pt>
                <c:pt idx="418">
                  <c:v>1.9E-3</c:v>
                </c:pt>
                <c:pt idx="419">
                  <c:v>1.8E-3</c:v>
                </c:pt>
                <c:pt idx="420">
                  <c:v>1.1999999999999999E-3</c:v>
                </c:pt>
                <c:pt idx="421">
                  <c:v>1.4E-3</c:v>
                </c:pt>
                <c:pt idx="422">
                  <c:v>4.7999999999999996E-3</c:v>
                </c:pt>
                <c:pt idx="423">
                  <c:v>1.4E-3</c:v>
                </c:pt>
                <c:pt idx="424">
                  <c:v>5.1999999999999998E-3</c:v>
                </c:pt>
                <c:pt idx="425">
                  <c:v>1.44E-2</c:v>
                </c:pt>
                <c:pt idx="426">
                  <c:v>2.8999999999999998E-3</c:v>
                </c:pt>
                <c:pt idx="427">
                  <c:v>2.41E-2</c:v>
                </c:pt>
                <c:pt idx="428">
                  <c:v>2.1999999999999999E-2</c:v>
                </c:pt>
                <c:pt idx="429">
                  <c:v>1.6999999999999999E-3</c:v>
                </c:pt>
                <c:pt idx="430">
                  <c:v>4.1000000000000003E-3</c:v>
                </c:pt>
                <c:pt idx="431">
                  <c:v>1.1999999999999999E-3</c:v>
                </c:pt>
                <c:pt idx="432">
                  <c:v>1.6000000000000001E-3</c:v>
                </c:pt>
                <c:pt idx="433">
                  <c:v>1.0200000000000001E-2</c:v>
                </c:pt>
                <c:pt idx="434">
                  <c:v>2.8999999999999998E-3</c:v>
                </c:pt>
                <c:pt idx="435">
                  <c:v>9.1000000000000004E-3</c:v>
                </c:pt>
                <c:pt idx="436">
                  <c:v>1.3899999999999999E-2</c:v>
                </c:pt>
                <c:pt idx="437">
                  <c:v>8.0999999999999996E-3</c:v>
                </c:pt>
                <c:pt idx="438">
                  <c:v>5.1999999999999998E-3</c:v>
                </c:pt>
                <c:pt idx="439">
                  <c:v>2.3999999999999998E-3</c:v>
                </c:pt>
                <c:pt idx="440">
                  <c:v>1.1000000000000001E-3</c:v>
                </c:pt>
                <c:pt idx="441">
                  <c:v>1.5E-3</c:v>
                </c:pt>
                <c:pt idx="442">
                  <c:v>1.5E-3</c:v>
                </c:pt>
                <c:pt idx="443">
                  <c:v>2.0999999999999999E-3</c:v>
                </c:pt>
                <c:pt idx="444">
                  <c:v>1.2999999999999999E-3</c:v>
                </c:pt>
                <c:pt idx="445">
                  <c:v>1.1999999999999999E-3</c:v>
                </c:pt>
                <c:pt idx="446">
                  <c:v>1.1999999999999999E-3</c:v>
                </c:pt>
                <c:pt idx="447">
                  <c:v>1.6000000000000001E-3</c:v>
                </c:pt>
                <c:pt idx="448">
                  <c:v>1.2999999999999999E-3</c:v>
                </c:pt>
                <c:pt idx="449">
                  <c:v>1.1000000000000001E-3</c:v>
                </c:pt>
                <c:pt idx="450">
                  <c:v>1.4E-3</c:v>
                </c:pt>
                <c:pt idx="451">
                  <c:v>2.5000000000000001E-3</c:v>
                </c:pt>
                <c:pt idx="452">
                  <c:v>4.7999999999999996E-3</c:v>
                </c:pt>
                <c:pt idx="453">
                  <c:v>1.1000000000000001E-3</c:v>
                </c:pt>
                <c:pt idx="454">
                  <c:v>2.0999999999999999E-3</c:v>
                </c:pt>
                <c:pt idx="455">
                  <c:v>1.1999999999999999E-3</c:v>
                </c:pt>
                <c:pt idx="456">
                  <c:v>1.1999999999999999E-3</c:v>
                </c:pt>
                <c:pt idx="457">
                  <c:v>3.0999999999999999E-3</c:v>
                </c:pt>
                <c:pt idx="458">
                  <c:v>1.1999999999999999E-3</c:v>
                </c:pt>
                <c:pt idx="459">
                  <c:v>1.2999999999999999E-3</c:v>
                </c:pt>
                <c:pt idx="460">
                  <c:v>1.8E-3</c:v>
                </c:pt>
                <c:pt idx="461">
                  <c:v>1.5E-3</c:v>
                </c:pt>
                <c:pt idx="462">
                  <c:v>1.6999999999999999E-3</c:v>
                </c:pt>
                <c:pt idx="463">
                  <c:v>1.1999999999999999E-3</c:v>
                </c:pt>
                <c:pt idx="464">
                  <c:v>1.6999999999999999E-3</c:v>
                </c:pt>
                <c:pt idx="465">
                  <c:v>3.8999999999999998E-3</c:v>
                </c:pt>
                <c:pt idx="466">
                  <c:v>2.5999999999999999E-3</c:v>
                </c:pt>
                <c:pt idx="467">
                  <c:v>8.9999999999999993E-3</c:v>
                </c:pt>
                <c:pt idx="468">
                  <c:v>6.7000000000000002E-3</c:v>
                </c:pt>
                <c:pt idx="469">
                  <c:v>1.1299999999999999E-2</c:v>
                </c:pt>
                <c:pt idx="470">
                  <c:v>9.7999999999999997E-3</c:v>
                </c:pt>
                <c:pt idx="471">
                  <c:v>2.1299999999999999E-2</c:v>
                </c:pt>
                <c:pt idx="472">
                  <c:v>6.7000000000000002E-3</c:v>
                </c:pt>
                <c:pt idx="473">
                  <c:v>1.2999999999999999E-3</c:v>
                </c:pt>
                <c:pt idx="474">
                  <c:v>1.6999999999999999E-3</c:v>
                </c:pt>
                <c:pt idx="475">
                  <c:v>1.6000000000000001E-3</c:v>
                </c:pt>
                <c:pt idx="476">
                  <c:v>1.1999999999999999E-3</c:v>
                </c:pt>
                <c:pt idx="477">
                  <c:v>1.5E-3</c:v>
                </c:pt>
                <c:pt idx="478">
                  <c:v>7.6E-3</c:v>
                </c:pt>
                <c:pt idx="479">
                  <c:v>5.3E-3</c:v>
                </c:pt>
                <c:pt idx="480">
                  <c:v>3.8999999999999998E-3</c:v>
                </c:pt>
                <c:pt idx="481">
                  <c:v>5.7999999999999996E-3</c:v>
                </c:pt>
                <c:pt idx="482">
                  <c:v>1.44E-2</c:v>
                </c:pt>
                <c:pt idx="483">
                  <c:v>3.5000000000000001E-3</c:v>
                </c:pt>
                <c:pt idx="484">
                  <c:v>1.8E-3</c:v>
                </c:pt>
                <c:pt idx="485">
                  <c:v>3.3999999999999998E-3</c:v>
                </c:pt>
                <c:pt idx="486">
                  <c:v>1.6999999999999999E-3</c:v>
                </c:pt>
                <c:pt idx="487">
                  <c:v>1.5E-3</c:v>
                </c:pt>
                <c:pt idx="488">
                  <c:v>1.1999999999999999E-3</c:v>
                </c:pt>
                <c:pt idx="489">
                  <c:v>1.1999999999999999E-3</c:v>
                </c:pt>
                <c:pt idx="490">
                  <c:v>1.6000000000000001E-3</c:v>
                </c:pt>
                <c:pt idx="491">
                  <c:v>1.2999999999999999E-3</c:v>
                </c:pt>
                <c:pt idx="492">
                  <c:v>1.5E-3</c:v>
                </c:pt>
                <c:pt idx="493">
                  <c:v>1.5E-3</c:v>
                </c:pt>
                <c:pt idx="494">
                  <c:v>1.5E-3</c:v>
                </c:pt>
                <c:pt idx="495">
                  <c:v>1.5E-3</c:v>
                </c:pt>
                <c:pt idx="496">
                  <c:v>1.1999999999999999E-3</c:v>
                </c:pt>
                <c:pt idx="497">
                  <c:v>1.9E-3</c:v>
                </c:pt>
                <c:pt idx="498">
                  <c:v>1.2999999999999999E-3</c:v>
                </c:pt>
                <c:pt idx="499">
                  <c:v>1.8E-3</c:v>
                </c:pt>
                <c:pt idx="500">
                  <c:v>1.5E-3</c:v>
                </c:pt>
                <c:pt idx="501">
                  <c:v>1.1999999999999999E-3</c:v>
                </c:pt>
                <c:pt idx="502">
                  <c:v>1.9E-3</c:v>
                </c:pt>
                <c:pt idx="503">
                  <c:v>1.5E-3</c:v>
                </c:pt>
                <c:pt idx="504">
                  <c:v>1.5E-3</c:v>
                </c:pt>
                <c:pt idx="505">
                  <c:v>2.7000000000000001E-3</c:v>
                </c:pt>
                <c:pt idx="506">
                  <c:v>2.8E-3</c:v>
                </c:pt>
                <c:pt idx="507">
                  <c:v>2.3E-3</c:v>
                </c:pt>
                <c:pt idx="508">
                  <c:v>1.4200000000000001E-2</c:v>
                </c:pt>
                <c:pt idx="509">
                  <c:v>0.02</c:v>
                </c:pt>
                <c:pt idx="510">
                  <c:v>2.1899999999999999E-2</c:v>
                </c:pt>
                <c:pt idx="511">
                  <c:v>1.4E-3</c:v>
                </c:pt>
                <c:pt idx="512">
                  <c:v>2.5000000000000001E-3</c:v>
                </c:pt>
                <c:pt idx="513">
                  <c:v>2.8400000000000002E-2</c:v>
                </c:pt>
                <c:pt idx="514">
                  <c:v>2.2000000000000001E-3</c:v>
                </c:pt>
                <c:pt idx="515">
                  <c:v>1.4E-3</c:v>
                </c:pt>
                <c:pt idx="516">
                  <c:v>1.4E-3</c:v>
                </c:pt>
                <c:pt idx="517">
                  <c:v>1.5E-3</c:v>
                </c:pt>
                <c:pt idx="518">
                  <c:v>1.6000000000000001E-3</c:v>
                </c:pt>
                <c:pt idx="519">
                  <c:v>1.5E-3</c:v>
                </c:pt>
                <c:pt idx="520">
                  <c:v>2.2000000000000001E-3</c:v>
                </c:pt>
                <c:pt idx="521">
                  <c:v>1.4E-3</c:v>
                </c:pt>
                <c:pt idx="522">
                  <c:v>6.1999999999999998E-3</c:v>
                </c:pt>
                <c:pt idx="523">
                  <c:v>1.1999999999999999E-3</c:v>
                </c:pt>
                <c:pt idx="524">
                  <c:v>1.4E-3</c:v>
                </c:pt>
                <c:pt idx="525">
                  <c:v>2E-3</c:v>
                </c:pt>
                <c:pt idx="526">
                  <c:v>1.5E-3</c:v>
                </c:pt>
                <c:pt idx="527">
                  <c:v>1.5E-3</c:v>
                </c:pt>
                <c:pt idx="528">
                  <c:v>3.3E-3</c:v>
                </c:pt>
                <c:pt idx="529">
                  <c:v>1.4E-3</c:v>
                </c:pt>
                <c:pt idx="530">
                  <c:v>3.3E-3</c:v>
                </c:pt>
                <c:pt idx="531">
                  <c:v>4.3E-3</c:v>
                </c:pt>
                <c:pt idx="532">
                  <c:v>6.8999999999999999E-3</c:v>
                </c:pt>
                <c:pt idx="533">
                  <c:v>5.5999999999999999E-3</c:v>
                </c:pt>
                <c:pt idx="534">
                  <c:v>5.0000000000000001E-3</c:v>
                </c:pt>
                <c:pt idx="535">
                  <c:v>2.0999999999999999E-3</c:v>
                </c:pt>
                <c:pt idx="536">
                  <c:v>1.35E-2</c:v>
                </c:pt>
                <c:pt idx="537">
                  <c:v>3.8999999999999998E-3</c:v>
                </c:pt>
                <c:pt idx="538">
                  <c:v>1.9E-3</c:v>
                </c:pt>
                <c:pt idx="539">
                  <c:v>1.1900000000000001E-2</c:v>
                </c:pt>
                <c:pt idx="540">
                  <c:v>1.4200000000000001E-2</c:v>
                </c:pt>
                <c:pt idx="541">
                  <c:v>1.7500000000000002E-2</c:v>
                </c:pt>
                <c:pt idx="542">
                  <c:v>3.3999999999999998E-3</c:v>
                </c:pt>
                <c:pt idx="543">
                  <c:v>1.1999999999999999E-3</c:v>
                </c:pt>
                <c:pt idx="544">
                  <c:v>5.4999999999999997E-3</c:v>
                </c:pt>
                <c:pt idx="545">
                  <c:v>1.1999999999999999E-3</c:v>
                </c:pt>
                <c:pt idx="546">
                  <c:v>3.5999999999999999E-3</c:v>
                </c:pt>
                <c:pt idx="547">
                  <c:v>2.3E-3</c:v>
                </c:pt>
                <c:pt idx="548">
                  <c:v>1.4E-3</c:v>
                </c:pt>
                <c:pt idx="549">
                  <c:v>2.8999999999999998E-3</c:v>
                </c:pt>
                <c:pt idx="550">
                  <c:v>6.8999999999999999E-3</c:v>
                </c:pt>
                <c:pt idx="551">
                  <c:v>1.1999999999999999E-3</c:v>
                </c:pt>
                <c:pt idx="552">
                  <c:v>1.1999999999999999E-3</c:v>
                </c:pt>
                <c:pt idx="553">
                  <c:v>1.2999999999999999E-3</c:v>
                </c:pt>
                <c:pt idx="554">
                  <c:v>3.5000000000000001E-3</c:v>
                </c:pt>
                <c:pt idx="555">
                  <c:v>2.8999999999999998E-3</c:v>
                </c:pt>
                <c:pt idx="556">
                  <c:v>1.5E-3</c:v>
                </c:pt>
                <c:pt idx="557">
                  <c:v>2.3999999999999998E-3</c:v>
                </c:pt>
                <c:pt idx="558">
                  <c:v>2.7000000000000001E-3</c:v>
                </c:pt>
                <c:pt idx="559">
                  <c:v>4.4000000000000003E-3</c:v>
                </c:pt>
                <c:pt idx="560">
                  <c:v>3.3E-3</c:v>
                </c:pt>
                <c:pt idx="561">
                  <c:v>5.1999999999999998E-3</c:v>
                </c:pt>
                <c:pt idx="562">
                  <c:v>7.4000000000000003E-3</c:v>
                </c:pt>
                <c:pt idx="563">
                  <c:v>4.0000000000000001E-3</c:v>
                </c:pt>
                <c:pt idx="564">
                  <c:v>6.7000000000000002E-3</c:v>
                </c:pt>
                <c:pt idx="565">
                  <c:v>1.4E-3</c:v>
                </c:pt>
                <c:pt idx="566">
                  <c:v>1.4E-3</c:v>
                </c:pt>
                <c:pt idx="567">
                  <c:v>1.9E-3</c:v>
                </c:pt>
                <c:pt idx="568">
                  <c:v>1.2999999999999999E-3</c:v>
                </c:pt>
                <c:pt idx="569">
                  <c:v>3.5000000000000001E-3</c:v>
                </c:pt>
                <c:pt idx="570">
                  <c:v>5.1999999999999998E-3</c:v>
                </c:pt>
                <c:pt idx="571">
                  <c:v>1.3299999999999999E-2</c:v>
                </c:pt>
                <c:pt idx="572">
                  <c:v>1.03E-2</c:v>
                </c:pt>
                <c:pt idx="573">
                  <c:v>5.0000000000000001E-3</c:v>
                </c:pt>
                <c:pt idx="574">
                  <c:v>1.01E-2</c:v>
                </c:pt>
                <c:pt idx="575">
                  <c:v>1.4E-3</c:v>
                </c:pt>
                <c:pt idx="576">
                  <c:v>1.4E-3</c:v>
                </c:pt>
                <c:pt idx="577">
                  <c:v>1.2999999999999999E-3</c:v>
                </c:pt>
                <c:pt idx="578">
                  <c:v>1.1999999999999999E-3</c:v>
                </c:pt>
                <c:pt idx="579">
                  <c:v>1.9E-3</c:v>
                </c:pt>
                <c:pt idx="580">
                  <c:v>1.2999999999999999E-3</c:v>
                </c:pt>
                <c:pt idx="581">
                  <c:v>1.2999999999999999E-3</c:v>
                </c:pt>
                <c:pt idx="582">
                  <c:v>1.1999999999999999E-3</c:v>
                </c:pt>
                <c:pt idx="583">
                  <c:v>6.0000000000000001E-3</c:v>
                </c:pt>
                <c:pt idx="584">
                  <c:v>1.89E-2</c:v>
                </c:pt>
                <c:pt idx="585">
                  <c:v>1.23E-2</c:v>
                </c:pt>
                <c:pt idx="586">
                  <c:v>2E-3</c:v>
                </c:pt>
                <c:pt idx="587">
                  <c:v>2.2000000000000001E-3</c:v>
                </c:pt>
                <c:pt idx="588">
                  <c:v>9.1999999999999998E-3</c:v>
                </c:pt>
                <c:pt idx="589">
                  <c:v>1.9E-3</c:v>
                </c:pt>
                <c:pt idx="590">
                  <c:v>5.4000000000000003E-3</c:v>
                </c:pt>
                <c:pt idx="591">
                  <c:v>1.9E-3</c:v>
                </c:pt>
                <c:pt idx="592">
                  <c:v>1.1999999999999999E-3</c:v>
                </c:pt>
                <c:pt idx="593">
                  <c:v>1.1999999999999999E-3</c:v>
                </c:pt>
                <c:pt idx="594">
                  <c:v>2.0999999999999999E-3</c:v>
                </c:pt>
                <c:pt idx="595">
                  <c:v>4.1000000000000003E-3</c:v>
                </c:pt>
                <c:pt idx="596">
                  <c:v>1.1999999999999999E-3</c:v>
                </c:pt>
                <c:pt idx="597">
                  <c:v>3.3E-3</c:v>
                </c:pt>
                <c:pt idx="598">
                  <c:v>1.1999999999999999E-3</c:v>
                </c:pt>
                <c:pt idx="599">
                  <c:v>1.5E-3</c:v>
                </c:pt>
                <c:pt idx="600">
                  <c:v>1.2999999999999999E-3</c:v>
                </c:pt>
                <c:pt idx="601">
                  <c:v>2.5999999999999999E-3</c:v>
                </c:pt>
                <c:pt idx="602">
                  <c:v>1.2999999999999999E-3</c:v>
                </c:pt>
                <c:pt idx="603">
                  <c:v>6.8999999999999999E-3</c:v>
                </c:pt>
                <c:pt idx="604">
                  <c:v>1.9E-3</c:v>
                </c:pt>
                <c:pt idx="605">
                  <c:v>1.1999999999999999E-3</c:v>
                </c:pt>
                <c:pt idx="606">
                  <c:v>1.9E-3</c:v>
                </c:pt>
                <c:pt idx="607">
                  <c:v>1.4E-3</c:v>
                </c:pt>
                <c:pt idx="608">
                  <c:v>1.1999999999999999E-3</c:v>
                </c:pt>
                <c:pt idx="609">
                  <c:v>1.2999999999999999E-3</c:v>
                </c:pt>
                <c:pt idx="610">
                  <c:v>6.8999999999999999E-3</c:v>
                </c:pt>
                <c:pt idx="611">
                  <c:v>6.7999999999999996E-3</c:v>
                </c:pt>
                <c:pt idx="612">
                  <c:v>2.8E-3</c:v>
                </c:pt>
                <c:pt idx="613">
                  <c:v>3.3999999999999998E-3</c:v>
                </c:pt>
                <c:pt idx="614">
                  <c:v>6.1000000000000004E-3</c:v>
                </c:pt>
                <c:pt idx="615">
                  <c:v>1.52E-2</c:v>
                </c:pt>
                <c:pt idx="616">
                  <c:v>2.6700000000000002E-2</c:v>
                </c:pt>
                <c:pt idx="617">
                  <c:v>3.5900000000000001E-2</c:v>
                </c:pt>
                <c:pt idx="618">
                  <c:v>1.8E-3</c:v>
                </c:pt>
                <c:pt idx="619">
                  <c:v>2.5000000000000001E-3</c:v>
                </c:pt>
                <c:pt idx="620">
                  <c:v>1.5E-3</c:v>
                </c:pt>
                <c:pt idx="621">
                  <c:v>6.6E-3</c:v>
                </c:pt>
                <c:pt idx="622">
                  <c:v>1.2999999999999999E-3</c:v>
                </c:pt>
                <c:pt idx="623">
                  <c:v>4.0000000000000001E-3</c:v>
                </c:pt>
                <c:pt idx="624">
                  <c:v>3.5000000000000001E-3</c:v>
                </c:pt>
                <c:pt idx="625">
                  <c:v>4.4000000000000003E-3</c:v>
                </c:pt>
                <c:pt idx="626">
                  <c:v>1.2999999999999999E-3</c:v>
                </c:pt>
                <c:pt idx="627">
                  <c:v>1.6000000000000001E-3</c:v>
                </c:pt>
                <c:pt idx="628">
                  <c:v>1.1999999999999999E-3</c:v>
                </c:pt>
                <c:pt idx="629">
                  <c:v>2.2000000000000001E-3</c:v>
                </c:pt>
                <c:pt idx="630">
                  <c:v>1.1999999999999999E-3</c:v>
                </c:pt>
                <c:pt idx="631">
                  <c:v>2.8E-3</c:v>
                </c:pt>
                <c:pt idx="632">
                  <c:v>5.4000000000000003E-3</c:v>
                </c:pt>
                <c:pt idx="633">
                  <c:v>4.1000000000000003E-3</c:v>
                </c:pt>
                <c:pt idx="634">
                  <c:v>1.0999999999999999E-2</c:v>
                </c:pt>
                <c:pt idx="635">
                  <c:v>3.3E-3</c:v>
                </c:pt>
                <c:pt idx="636">
                  <c:v>8.3999999999999995E-3</c:v>
                </c:pt>
                <c:pt idx="637">
                  <c:v>2.64E-2</c:v>
                </c:pt>
                <c:pt idx="638">
                  <c:v>2.8999999999999998E-3</c:v>
                </c:pt>
                <c:pt idx="639">
                  <c:v>1.03E-2</c:v>
                </c:pt>
                <c:pt idx="640">
                  <c:v>1.55E-2</c:v>
                </c:pt>
                <c:pt idx="641">
                  <c:v>1.72E-2</c:v>
                </c:pt>
                <c:pt idx="642">
                  <c:v>1.6000000000000001E-3</c:v>
                </c:pt>
                <c:pt idx="643">
                  <c:v>1.4E-3</c:v>
                </c:pt>
                <c:pt idx="644">
                  <c:v>2.7000000000000001E-3</c:v>
                </c:pt>
                <c:pt idx="645">
                  <c:v>1.6000000000000001E-3</c:v>
                </c:pt>
                <c:pt idx="646">
                  <c:v>1.8E-3</c:v>
                </c:pt>
                <c:pt idx="647">
                  <c:v>1.8E-3</c:v>
                </c:pt>
                <c:pt idx="648">
                  <c:v>1.4E-3</c:v>
                </c:pt>
                <c:pt idx="649">
                  <c:v>1.6000000000000001E-3</c:v>
                </c:pt>
                <c:pt idx="650">
                  <c:v>1.2999999999999999E-3</c:v>
                </c:pt>
                <c:pt idx="651">
                  <c:v>2.0999999999999999E-3</c:v>
                </c:pt>
                <c:pt idx="652">
                  <c:v>1.4E-3</c:v>
                </c:pt>
                <c:pt idx="653">
                  <c:v>1.2999999999999999E-3</c:v>
                </c:pt>
                <c:pt idx="654">
                  <c:v>1.1999999999999999E-3</c:v>
                </c:pt>
                <c:pt idx="655">
                  <c:v>4.0000000000000001E-3</c:v>
                </c:pt>
                <c:pt idx="656">
                  <c:v>7.6E-3</c:v>
                </c:pt>
                <c:pt idx="657">
                  <c:v>1.8E-3</c:v>
                </c:pt>
                <c:pt idx="658">
                  <c:v>1.2999999999999999E-3</c:v>
                </c:pt>
                <c:pt idx="659">
                  <c:v>1.4E-3</c:v>
                </c:pt>
                <c:pt idx="660">
                  <c:v>1.2999999999999999E-3</c:v>
                </c:pt>
                <c:pt idx="661">
                  <c:v>2.2000000000000001E-3</c:v>
                </c:pt>
                <c:pt idx="662">
                  <c:v>1.4E-3</c:v>
                </c:pt>
                <c:pt idx="663">
                  <c:v>1.2999999999999999E-3</c:v>
                </c:pt>
                <c:pt idx="664">
                  <c:v>1.2999999999999999E-3</c:v>
                </c:pt>
                <c:pt idx="665">
                  <c:v>1.4E-3</c:v>
                </c:pt>
                <c:pt idx="666">
                  <c:v>1.4E-3</c:v>
                </c:pt>
                <c:pt idx="667">
                  <c:v>1.2999999999999999E-3</c:v>
                </c:pt>
                <c:pt idx="668">
                  <c:v>8.3999999999999995E-3</c:v>
                </c:pt>
                <c:pt idx="669">
                  <c:v>1.5E-3</c:v>
                </c:pt>
                <c:pt idx="670">
                  <c:v>1.9E-3</c:v>
                </c:pt>
                <c:pt idx="671">
                  <c:v>1.2999999999999999E-3</c:v>
                </c:pt>
                <c:pt idx="672">
                  <c:v>1.2999999999999999E-3</c:v>
                </c:pt>
                <c:pt idx="673">
                  <c:v>6.0000000000000001E-3</c:v>
                </c:pt>
                <c:pt idx="674">
                  <c:v>1.4E-3</c:v>
                </c:pt>
                <c:pt idx="675">
                  <c:v>1.9E-3</c:v>
                </c:pt>
                <c:pt idx="676">
                  <c:v>1.5E-3</c:v>
                </c:pt>
                <c:pt idx="677">
                  <c:v>1.6999999999999999E-3</c:v>
                </c:pt>
                <c:pt idx="678">
                  <c:v>1.8E-3</c:v>
                </c:pt>
                <c:pt idx="679">
                  <c:v>1.4E-3</c:v>
                </c:pt>
                <c:pt idx="680">
                  <c:v>0.01</c:v>
                </c:pt>
                <c:pt idx="681">
                  <c:v>1.1900000000000001E-2</c:v>
                </c:pt>
                <c:pt idx="682">
                  <c:v>5.4999999999999997E-3</c:v>
                </c:pt>
                <c:pt idx="683">
                  <c:v>5.3E-3</c:v>
                </c:pt>
                <c:pt idx="684">
                  <c:v>9.7999999999999997E-3</c:v>
                </c:pt>
                <c:pt idx="685">
                  <c:v>1.2999999999999999E-3</c:v>
                </c:pt>
                <c:pt idx="686">
                  <c:v>3.3999999999999998E-3</c:v>
                </c:pt>
                <c:pt idx="687">
                  <c:v>1E-3</c:v>
                </c:pt>
                <c:pt idx="688">
                  <c:v>1.1000000000000001E-3</c:v>
                </c:pt>
                <c:pt idx="689">
                  <c:v>2.7000000000000001E-3</c:v>
                </c:pt>
                <c:pt idx="690">
                  <c:v>2.0999999999999999E-3</c:v>
                </c:pt>
                <c:pt idx="691">
                  <c:v>1.5E-3</c:v>
                </c:pt>
                <c:pt idx="692">
                  <c:v>9.1999999999999998E-3</c:v>
                </c:pt>
                <c:pt idx="693">
                  <c:v>5.5999999999999999E-3</c:v>
                </c:pt>
                <c:pt idx="694">
                  <c:v>8.6999999999999994E-3</c:v>
                </c:pt>
                <c:pt idx="695">
                  <c:v>1.4999999999999999E-2</c:v>
                </c:pt>
                <c:pt idx="696">
                  <c:v>1.47E-2</c:v>
                </c:pt>
                <c:pt idx="697">
                  <c:v>1.5E-3</c:v>
                </c:pt>
                <c:pt idx="698">
                  <c:v>1.1999999999999999E-3</c:v>
                </c:pt>
                <c:pt idx="699">
                  <c:v>1.6999999999999999E-3</c:v>
                </c:pt>
                <c:pt idx="700">
                  <c:v>1.2999999999999999E-3</c:v>
                </c:pt>
                <c:pt idx="701">
                  <c:v>1.5E-3</c:v>
                </c:pt>
                <c:pt idx="702">
                  <c:v>1.1999999999999999E-3</c:v>
                </c:pt>
                <c:pt idx="703">
                  <c:v>1.1999999999999999E-3</c:v>
                </c:pt>
                <c:pt idx="704">
                  <c:v>1.1999999999999999E-3</c:v>
                </c:pt>
                <c:pt idx="705">
                  <c:v>2.5999999999999999E-3</c:v>
                </c:pt>
                <c:pt idx="706">
                  <c:v>1.5E-3</c:v>
                </c:pt>
                <c:pt idx="707">
                  <c:v>5.4999999999999997E-3</c:v>
                </c:pt>
                <c:pt idx="708">
                  <c:v>1.6000000000000001E-3</c:v>
                </c:pt>
                <c:pt idx="709">
                  <c:v>1.2999999999999999E-3</c:v>
                </c:pt>
                <c:pt idx="710">
                  <c:v>1.2999999999999999E-3</c:v>
                </c:pt>
                <c:pt idx="711">
                  <c:v>1.1999999999999999E-3</c:v>
                </c:pt>
                <c:pt idx="712">
                  <c:v>1.5E-3</c:v>
                </c:pt>
                <c:pt idx="713">
                  <c:v>1.9E-3</c:v>
                </c:pt>
                <c:pt idx="714">
                  <c:v>1.4E-3</c:v>
                </c:pt>
                <c:pt idx="715">
                  <c:v>1.2999999999999999E-3</c:v>
                </c:pt>
                <c:pt idx="716">
                  <c:v>1.4E-3</c:v>
                </c:pt>
                <c:pt idx="717">
                  <c:v>1.9E-3</c:v>
                </c:pt>
                <c:pt idx="718">
                  <c:v>1.2999999999999999E-3</c:v>
                </c:pt>
                <c:pt idx="719">
                  <c:v>1.4E-3</c:v>
                </c:pt>
                <c:pt idx="720">
                  <c:v>9.4999999999999998E-3</c:v>
                </c:pt>
                <c:pt idx="721">
                  <c:v>3.3999999999999998E-3</c:v>
                </c:pt>
                <c:pt idx="722">
                  <c:v>6.1999999999999998E-3</c:v>
                </c:pt>
                <c:pt idx="723">
                  <c:v>5.7000000000000002E-3</c:v>
                </c:pt>
                <c:pt idx="724">
                  <c:v>2.8999999999999998E-3</c:v>
                </c:pt>
                <c:pt idx="725">
                  <c:v>6.7000000000000002E-3</c:v>
                </c:pt>
                <c:pt idx="726">
                  <c:v>1.1999999999999999E-3</c:v>
                </c:pt>
                <c:pt idx="727">
                  <c:v>1.5E-3</c:v>
                </c:pt>
                <c:pt idx="728">
                  <c:v>3.3999999999999998E-3</c:v>
                </c:pt>
                <c:pt idx="729">
                  <c:v>3.0000000000000001E-3</c:v>
                </c:pt>
                <c:pt idx="730">
                  <c:v>3.0000000000000001E-3</c:v>
                </c:pt>
                <c:pt idx="731">
                  <c:v>1.4E-3</c:v>
                </c:pt>
                <c:pt idx="732">
                  <c:v>2E-3</c:v>
                </c:pt>
                <c:pt idx="733">
                  <c:v>1.4E-3</c:v>
                </c:pt>
                <c:pt idx="734">
                  <c:v>2.3E-3</c:v>
                </c:pt>
                <c:pt idx="735">
                  <c:v>2.2000000000000001E-3</c:v>
                </c:pt>
                <c:pt idx="736">
                  <c:v>1.2999999999999999E-3</c:v>
                </c:pt>
                <c:pt idx="737">
                  <c:v>1.1999999999999999E-3</c:v>
                </c:pt>
                <c:pt idx="738">
                  <c:v>1.2999999999999999E-3</c:v>
                </c:pt>
                <c:pt idx="739">
                  <c:v>2E-3</c:v>
                </c:pt>
                <c:pt idx="740">
                  <c:v>1.12E-2</c:v>
                </c:pt>
                <c:pt idx="741">
                  <c:v>9.1999999999999998E-3</c:v>
                </c:pt>
                <c:pt idx="742">
                  <c:v>1.0999999999999999E-2</c:v>
                </c:pt>
                <c:pt idx="743">
                  <c:v>9.7999999999999997E-3</c:v>
                </c:pt>
                <c:pt idx="744">
                  <c:v>1.35E-2</c:v>
                </c:pt>
                <c:pt idx="745">
                  <c:v>5.3E-3</c:v>
                </c:pt>
                <c:pt idx="746">
                  <c:v>2.24E-2</c:v>
                </c:pt>
                <c:pt idx="747">
                  <c:v>2.4899999999999999E-2</c:v>
                </c:pt>
                <c:pt idx="748">
                  <c:v>1.6299999999999999E-2</c:v>
                </c:pt>
                <c:pt idx="749">
                  <c:v>2.7000000000000001E-3</c:v>
                </c:pt>
                <c:pt idx="750">
                  <c:v>2.0999999999999999E-3</c:v>
                </c:pt>
                <c:pt idx="751">
                  <c:v>1.2999999999999999E-3</c:v>
                </c:pt>
                <c:pt idx="752">
                  <c:v>1.1999999999999999E-3</c:v>
                </c:pt>
                <c:pt idx="753">
                  <c:v>1.21E-2</c:v>
                </c:pt>
                <c:pt idx="754">
                  <c:v>1.1599999999999999E-2</c:v>
                </c:pt>
                <c:pt idx="755">
                  <c:v>2.7000000000000001E-3</c:v>
                </c:pt>
                <c:pt idx="756">
                  <c:v>1.1999999999999999E-3</c:v>
                </c:pt>
                <c:pt idx="757">
                  <c:v>1.2999999999999999E-3</c:v>
                </c:pt>
                <c:pt idx="758">
                  <c:v>1.6000000000000001E-3</c:v>
                </c:pt>
                <c:pt idx="759">
                  <c:v>1.2999999999999999E-3</c:v>
                </c:pt>
                <c:pt idx="760">
                  <c:v>1.2999999999999999E-3</c:v>
                </c:pt>
                <c:pt idx="761">
                  <c:v>1.1999999999999999E-3</c:v>
                </c:pt>
                <c:pt idx="762">
                  <c:v>1.2999999999999999E-3</c:v>
                </c:pt>
                <c:pt idx="763">
                  <c:v>1.2999999999999999E-3</c:v>
                </c:pt>
                <c:pt idx="764">
                  <c:v>1.5E-3</c:v>
                </c:pt>
                <c:pt idx="765">
                  <c:v>7.0000000000000001E-3</c:v>
                </c:pt>
                <c:pt idx="766">
                  <c:v>1.2999999999999999E-3</c:v>
                </c:pt>
                <c:pt idx="767">
                  <c:v>1.2999999999999999E-3</c:v>
                </c:pt>
                <c:pt idx="768">
                  <c:v>4.4999999999999997E-3</c:v>
                </c:pt>
                <c:pt idx="769">
                  <c:v>1.4E-3</c:v>
                </c:pt>
                <c:pt idx="770">
                  <c:v>1.5E-3</c:v>
                </c:pt>
                <c:pt idx="771">
                  <c:v>1.8E-3</c:v>
                </c:pt>
                <c:pt idx="772">
                  <c:v>1.2999999999999999E-3</c:v>
                </c:pt>
                <c:pt idx="773">
                  <c:v>3.8999999999999998E-3</c:v>
                </c:pt>
                <c:pt idx="774">
                  <c:v>1.1999999999999999E-3</c:v>
                </c:pt>
                <c:pt idx="775">
                  <c:v>1.5E-3</c:v>
                </c:pt>
                <c:pt idx="776">
                  <c:v>1.4E-3</c:v>
                </c:pt>
                <c:pt idx="777">
                  <c:v>1.5E-3</c:v>
                </c:pt>
                <c:pt idx="778">
                  <c:v>1.6999999999999999E-3</c:v>
                </c:pt>
                <c:pt idx="779">
                  <c:v>4.1999999999999997E-3</c:v>
                </c:pt>
                <c:pt idx="780">
                  <c:v>1.4E-3</c:v>
                </c:pt>
                <c:pt idx="781">
                  <c:v>1.1999999999999999E-3</c:v>
                </c:pt>
                <c:pt idx="782">
                  <c:v>1.9E-3</c:v>
                </c:pt>
                <c:pt idx="783">
                  <c:v>1.5E-3</c:v>
                </c:pt>
                <c:pt idx="784">
                  <c:v>1.1999999999999999E-3</c:v>
                </c:pt>
                <c:pt idx="785">
                  <c:v>1.4E-3</c:v>
                </c:pt>
                <c:pt idx="786">
                  <c:v>1.2999999999999999E-3</c:v>
                </c:pt>
                <c:pt idx="787">
                  <c:v>1.52E-2</c:v>
                </c:pt>
                <c:pt idx="788">
                  <c:v>1.2999999999999999E-2</c:v>
                </c:pt>
                <c:pt idx="789">
                  <c:v>3.1E-2</c:v>
                </c:pt>
                <c:pt idx="790">
                  <c:v>1.49E-2</c:v>
                </c:pt>
                <c:pt idx="791">
                  <c:v>9.4999999999999998E-3</c:v>
                </c:pt>
                <c:pt idx="792">
                  <c:v>9.2999999999999992E-3</c:v>
                </c:pt>
                <c:pt idx="793">
                  <c:v>1.06E-2</c:v>
                </c:pt>
                <c:pt idx="794">
                  <c:v>2.5999999999999999E-3</c:v>
                </c:pt>
                <c:pt idx="795">
                  <c:v>0.01</c:v>
                </c:pt>
                <c:pt idx="796">
                  <c:v>6.3E-3</c:v>
                </c:pt>
                <c:pt idx="797">
                  <c:v>3.0000000000000001E-3</c:v>
                </c:pt>
                <c:pt idx="798">
                  <c:v>3.8999999999999998E-3</c:v>
                </c:pt>
                <c:pt idx="799">
                  <c:v>1.2999999999999999E-3</c:v>
                </c:pt>
                <c:pt idx="800">
                  <c:v>8.0999999999999996E-3</c:v>
                </c:pt>
                <c:pt idx="801">
                  <c:v>4.0000000000000001E-3</c:v>
                </c:pt>
                <c:pt idx="802">
                  <c:v>1.6000000000000001E-3</c:v>
                </c:pt>
                <c:pt idx="803">
                  <c:v>1.38E-2</c:v>
                </c:pt>
                <c:pt idx="804">
                  <c:v>1.2999999999999999E-3</c:v>
                </c:pt>
                <c:pt idx="805">
                  <c:v>8.0799999999999997E-2</c:v>
                </c:pt>
                <c:pt idx="806">
                  <c:v>1.6000000000000001E-3</c:v>
                </c:pt>
                <c:pt idx="807">
                  <c:v>2.3E-3</c:v>
                </c:pt>
                <c:pt idx="808">
                  <c:v>1.4E-3</c:v>
                </c:pt>
                <c:pt idx="809">
                  <c:v>4.7000000000000002E-3</c:v>
                </c:pt>
                <c:pt idx="810">
                  <c:v>1.2999999999999999E-3</c:v>
                </c:pt>
                <c:pt idx="811">
                  <c:v>2.2000000000000001E-3</c:v>
                </c:pt>
                <c:pt idx="812">
                  <c:v>1.4E-3</c:v>
                </c:pt>
                <c:pt idx="813">
                  <c:v>1.6000000000000001E-3</c:v>
                </c:pt>
                <c:pt idx="814">
                  <c:v>1.2999999999999999E-3</c:v>
                </c:pt>
                <c:pt idx="815">
                  <c:v>2E-3</c:v>
                </c:pt>
                <c:pt idx="816">
                  <c:v>1.2999999999999999E-3</c:v>
                </c:pt>
                <c:pt idx="817">
                  <c:v>1.8E-3</c:v>
                </c:pt>
                <c:pt idx="818">
                  <c:v>1.2999999999999999E-3</c:v>
                </c:pt>
                <c:pt idx="819">
                  <c:v>1.5E-3</c:v>
                </c:pt>
                <c:pt idx="820">
                  <c:v>8.0000000000000002E-3</c:v>
                </c:pt>
                <c:pt idx="821">
                  <c:v>3.0999999999999999E-3</c:v>
                </c:pt>
                <c:pt idx="822">
                  <c:v>3.0000000000000001E-3</c:v>
                </c:pt>
                <c:pt idx="823">
                  <c:v>1.67E-2</c:v>
                </c:pt>
                <c:pt idx="824">
                  <c:v>4.1999999999999997E-3</c:v>
                </c:pt>
                <c:pt idx="825">
                  <c:v>1.3599999999999999E-2</c:v>
                </c:pt>
                <c:pt idx="826">
                  <c:v>5.4000000000000003E-3</c:v>
                </c:pt>
                <c:pt idx="827">
                  <c:v>2E-3</c:v>
                </c:pt>
                <c:pt idx="828">
                  <c:v>2.2000000000000001E-3</c:v>
                </c:pt>
                <c:pt idx="829">
                  <c:v>1.8E-3</c:v>
                </c:pt>
                <c:pt idx="830">
                  <c:v>1.2999999999999999E-3</c:v>
                </c:pt>
                <c:pt idx="831">
                  <c:v>1.6999999999999999E-3</c:v>
                </c:pt>
                <c:pt idx="832">
                  <c:v>1.4E-3</c:v>
                </c:pt>
                <c:pt idx="833">
                  <c:v>1.5E-3</c:v>
                </c:pt>
                <c:pt idx="834">
                  <c:v>1.6999999999999999E-3</c:v>
                </c:pt>
                <c:pt idx="835">
                  <c:v>2.2000000000000001E-3</c:v>
                </c:pt>
                <c:pt idx="836">
                  <c:v>1.6000000000000001E-3</c:v>
                </c:pt>
                <c:pt idx="837">
                  <c:v>1.1999999999999999E-3</c:v>
                </c:pt>
                <c:pt idx="838">
                  <c:v>1.1999999999999999E-3</c:v>
                </c:pt>
                <c:pt idx="839">
                  <c:v>4.7000000000000002E-3</c:v>
                </c:pt>
                <c:pt idx="840">
                  <c:v>1.2999999999999999E-3</c:v>
                </c:pt>
                <c:pt idx="841">
                  <c:v>1.1999999999999999E-3</c:v>
                </c:pt>
                <c:pt idx="842">
                  <c:v>3.2000000000000002E-3</c:v>
                </c:pt>
                <c:pt idx="843">
                  <c:v>2.7000000000000001E-3</c:v>
                </c:pt>
                <c:pt idx="844">
                  <c:v>1.2999999999999999E-3</c:v>
                </c:pt>
                <c:pt idx="845">
                  <c:v>1.1999999999999999E-3</c:v>
                </c:pt>
                <c:pt idx="846">
                  <c:v>2.8E-3</c:v>
                </c:pt>
                <c:pt idx="847">
                  <c:v>3.5000000000000001E-3</c:v>
                </c:pt>
                <c:pt idx="848">
                  <c:v>1.1999999999999999E-3</c:v>
                </c:pt>
                <c:pt idx="849">
                  <c:v>1.2999999999999999E-3</c:v>
                </c:pt>
                <c:pt idx="850">
                  <c:v>1.6000000000000001E-3</c:v>
                </c:pt>
                <c:pt idx="851">
                  <c:v>1.6999999999999999E-3</c:v>
                </c:pt>
                <c:pt idx="852">
                  <c:v>4.4000000000000003E-3</c:v>
                </c:pt>
                <c:pt idx="853">
                  <c:v>2.2000000000000001E-3</c:v>
                </c:pt>
                <c:pt idx="854">
                  <c:v>3.0000000000000001E-3</c:v>
                </c:pt>
                <c:pt idx="855">
                  <c:v>1.4E-3</c:v>
                </c:pt>
                <c:pt idx="856">
                  <c:v>1.2999999999999999E-3</c:v>
                </c:pt>
                <c:pt idx="857">
                  <c:v>1.5E-3</c:v>
                </c:pt>
                <c:pt idx="858">
                  <c:v>4.4000000000000003E-3</c:v>
                </c:pt>
                <c:pt idx="859">
                  <c:v>1.1999999999999999E-3</c:v>
                </c:pt>
                <c:pt idx="860">
                  <c:v>3.0999999999999999E-3</c:v>
                </c:pt>
                <c:pt idx="861">
                  <c:v>1.4E-3</c:v>
                </c:pt>
                <c:pt idx="862">
                  <c:v>3.0000000000000001E-3</c:v>
                </c:pt>
                <c:pt idx="863">
                  <c:v>1.1999999999999999E-3</c:v>
                </c:pt>
                <c:pt idx="864">
                  <c:v>1.2999999999999999E-3</c:v>
                </c:pt>
                <c:pt idx="865">
                  <c:v>3.0499999999999999E-2</c:v>
                </c:pt>
                <c:pt idx="866">
                  <c:v>5.4000000000000003E-3</c:v>
                </c:pt>
                <c:pt idx="867">
                  <c:v>2.86E-2</c:v>
                </c:pt>
                <c:pt idx="868">
                  <c:v>4.1999999999999997E-3</c:v>
                </c:pt>
                <c:pt idx="869">
                  <c:v>2.76E-2</c:v>
                </c:pt>
                <c:pt idx="870">
                  <c:v>2.7300000000000001E-2</c:v>
                </c:pt>
                <c:pt idx="871">
                  <c:v>5.7999999999999996E-3</c:v>
                </c:pt>
                <c:pt idx="872">
                  <c:v>1.2999999999999999E-3</c:v>
                </c:pt>
                <c:pt idx="873">
                  <c:v>1.8E-3</c:v>
                </c:pt>
                <c:pt idx="874">
                  <c:v>5.5999999999999999E-3</c:v>
                </c:pt>
                <c:pt idx="875">
                  <c:v>1.1999999999999999E-3</c:v>
                </c:pt>
                <c:pt idx="876">
                  <c:v>1.4E-3</c:v>
                </c:pt>
                <c:pt idx="877">
                  <c:v>1.1999999999999999E-3</c:v>
                </c:pt>
                <c:pt idx="878">
                  <c:v>1.6999999999999999E-3</c:v>
                </c:pt>
                <c:pt idx="879">
                  <c:v>1.4E-3</c:v>
                </c:pt>
                <c:pt idx="880">
                  <c:v>1.4E-3</c:v>
                </c:pt>
                <c:pt idx="881">
                  <c:v>1.2999999999999999E-3</c:v>
                </c:pt>
                <c:pt idx="882">
                  <c:v>1.8E-3</c:v>
                </c:pt>
                <c:pt idx="883">
                  <c:v>1.2999999999999999E-3</c:v>
                </c:pt>
                <c:pt idx="884">
                  <c:v>1.4E-3</c:v>
                </c:pt>
                <c:pt idx="885">
                  <c:v>1.6000000000000001E-3</c:v>
                </c:pt>
                <c:pt idx="886">
                  <c:v>1.9E-3</c:v>
                </c:pt>
                <c:pt idx="887">
                  <c:v>1.5E-3</c:v>
                </c:pt>
                <c:pt idx="888">
                  <c:v>1.2999999999999999E-3</c:v>
                </c:pt>
                <c:pt idx="889">
                  <c:v>1.6999999999999999E-3</c:v>
                </c:pt>
                <c:pt idx="890">
                  <c:v>1.6000000000000001E-3</c:v>
                </c:pt>
                <c:pt idx="891">
                  <c:v>1.2999999999999999E-3</c:v>
                </c:pt>
                <c:pt idx="892">
                  <c:v>1.4E-3</c:v>
                </c:pt>
                <c:pt idx="893">
                  <c:v>1.2999999999999999E-3</c:v>
                </c:pt>
                <c:pt idx="894">
                  <c:v>1.2999999999999999E-3</c:v>
                </c:pt>
                <c:pt idx="895">
                  <c:v>3.8999999999999998E-3</c:v>
                </c:pt>
                <c:pt idx="896">
                  <c:v>1.1999999999999999E-3</c:v>
                </c:pt>
                <c:pt idx="897">
                  <c:v>2.5000000000000001E-3</c:v>
                </c:pt>
                <c:pt idx="898">
                  <c:v>1.4500000000000001E-2</c:v>
                </c:pt>
                <c:pt idx="899">
                  <c:v>1.5E-3</c:v>
                </c:pt>
                <c:pt idx="900">
                  <c:v>7.4999999999999997E-3</c:v>
                </c:pt>
                <c:pt idx="901">
                  <c:v>4.5999999999999999E-3</c:v>
                </c:pt>
                <c:pt idx="902">
                  <c:v>5.7999999999999996E-3</c:v>
                </c:pt>
                <c:pt idx="903">
                  <c:v>1.6299999999999999E-2</c:v>
                </c:pt>
                <c:pt idx="904">
                  <c:v>2.2599999999999999E-2</c:v>
                </c:pt>
                <c:pt idx="905">
                  <c:v>2.8999999999999998E-3</c:v>
                </c:pt>
                <c:pt idx="906">
                  <c:v>5.4000000000000003E-3</c:v>
                </c:pt>
                <c:pt idx="907">
                  <c:v>1.2999999999999999E-3</c:v>
                </c:pt>
                <c:pt idx="908">
                  <c:v>1.4E-3</c:v>
                </c:pt>
                <c:pt idx="909">
                  <c:v>5.1000000000000004E-3</c:v>
                </c:pt>
                <c:pt idx="910">
                  <c:v>3.8E-3</c:v>
                </c:pt>
                <c:pt idx="911">
                  <c:v>1.4E-3</c:v>
                </c:pt>
                <c:pt idx="912">
                  <c:v>7.6E-3</c:v>
                </c:pt>
                <c:pt idx="913">
                  <c:v>5.4999999999999997E-3</c:v>
                </c:pt>
                <c:pt idx="914">
                  <c:v>1.2999999999999999E-3</c:v>
                </c:pt>
                <c:pt idx="915">
                  <c:v>2.0999999999999999E-3</c:v>
                </c:pt>
                <c:pt idx="916">
                  <c:v>1.1999999999999999E-3</c:v>
                </c:pt>
                <c:pt idx="917">
                  <c:v>1.5E-3</c:v>
                </c:pt>
                <c:pt idx="918">
                  <c:v>2.3E-3</c:v>
                </c:pt>
                <c:pt idx="919">
                  <c:v>1.2999999999999999E-3</c:v>
                </c:pt>
                <c:pt idx="920">
                  <c:v>4.4999999999999997E-3</c:v>
                </c:pt>
                <c:pt idx="921">
                  <c:v>1.4E-3</c:v>
                </c:pt>
                <c:pt idx="922">
                  <c:v>4.5999999999999999E-3</c:v>
                </c:pt>
                <c:pt idx="923">
                  <c:v>1.2999999999999999E-3</c:v>
                </c:pt>
                <c:pt idx="924">
                  <c:v>3.0999999999999999E-3</c:v>
                </c:pt>
                <c:pt idx="925">
                  <c:v>1.1999999999999999E-3</c:v>
                </c:pt>
                <c:pt idx="926">
                  <c:v>1.6000000000000001E-3</c:v>
                </c:pt>
                <c:pt idx="927">
                  <c:v>7.4000000000000003E-3</c:v>
                </c:pt>
                <c:pt idx="928">
                  <c:v>2.3999999999999998E-3</c:v>
                </c:pt>
                <c:pt idx="929">
                  <c:v>5.4000000000000003E-3</c:v>
                </c:pt>
                <c:pt idx="930">
                  <c:v>1.6999999999999999E-3</c:v>
                </c:pt>
                <c:pt idx="931">
                  <c:v>7.4999999999999997E-3</c:v>
                </c:pt>
                <c:pt idx="932">
                  <c:v>2.0999999999999999E-3</c:v>
                </c:pt>
                <c:pt idx="933">
                  <c:v>1.5E-3</c:v>
                </c:pt>
                <c:pt idx="934">
                  <c:v>2.3999999999999998E-3</c:v>
                </c:pt>
                <c:pt idx="935">
                  <c:v>7.1000000000000004E-3</c:v>
                </c:pt>
                <c:pt idx="936">
                  <c:v>1.6999999999999999E-3</c:v>
                </c:pt>
                <c:pt idx="937">
                  <c:v>1.9E-3</c:v>
                </c:pt>
                <c:pt idx="938">
                  <c:v>1.2999999999999999E-3</c:v>
                </c:pt>
                <c:pt idx="939">
                  <c:v>1.9E-3</c:v>
                </c:pt>
                <c:pt idx="940">
                  <c:v>3.2000000000000002E-3</c:v>
                </c:pt>
                <c:pt idx="941">
                  <c:v>1.5E-3</c:v>
                </c:pt>
                <c:pt idx="942">
                  <c:v>1.1999999999999999E-3</c:v>
                </c:pt>
                <c:pt idx="943">
                  <c:v>1.1999999999999999E-3</c:v>
                </c:pt>
                <c:pt idx="944">
                  <c:v>1.2999999999999999E-3</c:v>
                </c:pt>
                <c:pt idx="945">
                  <c:v>6.1000000000000004E-3</c:v>
                </c:pt>
                <c:pt idx="946">
                  <c:v>1.2999999999999999E-3</c:v>
                </c:pt>
                <c:pt idx="947">
                  <c:v>6.8999999999999999E-3</c:v>
                </c:pt>
                <c:pt idx="948">
                  <c:v>1.2999999999999999E-3</c:v>
                </c:pt>
                <c:pt idx="949">
                  <c:v>7.3000000000000001E-3</c:v>
                </c:pt>
                <c:pt idx="950">
                  <c:v>7.4999999999999997E-3</c:v>
                </c:pt>
                <c:pt idx="951">
                  <c:v>1.5E-3</c:v>
                </c:pt>
                <c:pt idx="952">
                  <c:v>3.0000000000000001E-3</c:v>
                </c:pt>
                <c:pt idx="953">
                  <c:v>1.6999999999999999E-3</c:v>
                </c:pt>
                <c:pt idx="954">
                  <c:v>3.7000000000000002E-3</c:v>
                </c:pt>
                <c:pt idx="955">
                  <c:v>6.4999999999999997E-3</c:v>
                </c:pt>
                <c:pt idx="956">
                  <c:v>1.2999999999999999E-3</c:v>
                </c:pt>
                <c:pt idx="957">
                  <c:v>5.5999999999999999E-3</c:v>
                </c:pt>
                <c:pt idx="958">
                  <c:v>1.6000000000000001E-3</c:v>
                </c:pt>
                <c:pt idx="959">
                  <c:v>2.0999999999999999E-3</c:v>
                </c:pt>
                <c:pt idx="960">
                  <c:v>1.23E-2</c:v>
                </c:pt>
                <c:pt idx="961">
                  <c:v>2.0400000000000001E-2</c:v>
                </c:pt>
                <c:pt idx="962">
                  <c:v>3.5299999999999998E-2</c:v>
                </c:pt>
                <c:pt idx="963">
                  <c:v>3.78E-2</c:v>
                </c:pt>
                <c:pt idx="964">
                  <c:v>2.76E-2</c:v>
                </c:pt>
                <c:pt idx="965">
                  <c:v>1.21E-2</c:v>
                </c:pt>
                <c:pt idx="966">
                  <c:v>3.7600000000000001E-2</c:v>
                </c:pt>
                <c:pt idx="967">
                  <c:v>4.9200000000000001E-2</c:v>
                </c:pt>
                <c:pt idx="968">
                  <c:v>1.49E-2</c:v>
                </c:pt>
                <c:pt idx="969">
                  <c:v>2.3699999999999999E-2</c:v>
                </c:pt>
                <c:pt idx="970">
                  <c:v>9.2999999999999992E-3</c:v>
                </c:pt>
                <c:pt idx="971">
                  <c:v>1.2999999999999999E-3</c:v>
                </c:pt>
                <c:pt idx="972">
                  <c:v>1.2999999999999999E-3</c:v>
                </c:pt>
                <c:pt idx="973">
                  <c:v>3.3E-3</c:v>
                </c:pt>
                <c:pt idx="974">
                  <c:v>2.5000000000000001E-3</c:v>
                </c:pt>
                <c:pt idx="975">
                  <c:v>1.6999999999999999E-3</c:v>
                </c:pt>
                <c:pt idx="976">
                  <c:v>5.0000000000000001E-3</c:v>
                </c:pt>
                <c:pt idx="977">
                  <c:v>1.2999999999999999E-3</c:v>
                </c:pt>
                <c:pt idx="978">
                  <c:v>1.2999999999999999E-3</c:v>
                </c:pt>
                <c:pt idx="979">
                  <c:v>1.2999999999999999E-3</c:v>
                </c:pt>
                <c:pt idx="980">
                  <c:v>3.3E-3</c:v>
                </c:pt>
                <c:pt idx="981">
                  <c:v>1.2999999999999999E-3</c:v>
                </c:pt>
                <c:pt idx="982">
                  <c:v>8.9999999999999993E-3</c:v>
                </c:pt>
                <c:pt idx="983">
                  <c:v>1.1999999999999999E-3</c:v>
                </c:pt>
                <c:pt idx="984">
                  <c:v>1.1999999999999999E-3</c:v>
                </c:pt>
                <c:pt idx="985">
                  <c:v>1.5E-3</c:v>
                </c:pt>
                <c:pt idx="986">
                  <c:v>5.3E-3</c:v>
                </c:pt>
                <c:pt idx="987">
                  <c:v>1.6999999999999999E-3</c:v>
                </c:pt>
                <c:pt idx="988">
                  <c:v>3.8E-3</c:v>
                </c:pt>
                <c:pt idx="989">
                  <c:v>2E-3</c:v>
                </c:pt>
                <c:pt idx="990">
                  <c:v>2.8999999999999998E-3</c:v>
                </c:pt>
                <c:pt idx="991">
                  <c:v>1.5E-3</c:v>
                </c:pt>
                <c:pt idx="992">
                  <c:v>4.1999999999999997E-3</c:v>
                </c:pt>
                <c:pt idx="993">
                  <c:v>5.1999999999999998E-3</c:v>
                </c:pt>
                <c:pt idx="994">
                  <c:v>1.1999999999999999E-3</c:v>
                </c:pt>
                <c:pt idx="995">
                  <c:v>1.9E-3</c:v>
                </c:pt>
                <c:pt idx="996">
                  <c:v>1.2999999999999999E-3</c:v>
                </c:pt>
                <c:pt idx="997">
                  <c:v>1.2999999999999999E-3</c:v>
                </c:pt>
                <c:pt idx="998">
                  <c:v>1.2999999999999999E-3</c:v>
                </c:pt>
                <c:pt idx="999">
                  <c:v>1.6999999999999999E-3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9D0-4975-8EAB-77B92032F1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78247232"/>
        <c:axId val="1070810576"/>
      </c:lineChart>
      <c:catAx>
        <c:axId val="107824723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0810576"/>
        <c:crosses val="autoZero"/>
        <c:auto val="1"/>
        <c:lblAlgn val="ctr"/>
        <c:lblOffset val="100"/>
        <c:noMultiLvlLbl val="0"/>
      </c:catAx>
      <c:valAx>
        <c:axId val="1070810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RTT 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78247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Best Effort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591607714615456"/>
          <c:y val="0.1326157057352742"/>
          <c:w val="0.82882752149517425"/>
          <c:h val="0.7577408094339469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'BE2'!$M$2:$M$1001</c:f>
              <c:numCache>
                <c:formatCode>General</c:formatCode>
                <c:ptCount val="1000"/>
                <c:pt idx="0">
                  <c:v>1.03E-2</c:v>
                </c:pt>
                <c:pt idx="1">
                  <c:v>6.8999999999999999E-3</c:v>
                </c:pt>
                <c:pt idx="2">
                  <c:v>6.6199999999999995E-2</c:v>
                </c:pt>
                <c:pt idx="3">
                  <c:v>1.4800000000000001E-2</c:v>
                </c:pt>
                <c:pt idx="4">
                  <c:v>5.8999999999999999E-3</c:v>
                </c:pt>
                <c:pt idx="5">
                  <c:v>1.14E-2</c:v>
                </c:pt>
                <c:pt idx="6">
                  <c:v>1.6199999999999999E-2</c:v>
                </c:pt>
                <c:pt idx="7">
                  <c:v>1.2999999999999999E-2</c:v>
                </c:pt>
                <c:pt idx="8">
                  <c:v>1.26E-2</c:v>
                </c:pt>
                <c:pt idx="9">
                  <c:v>1.6299999999999999E-2</c:v>
                </c:pt>
                <c:pt idx="10">
                  <c:v>1.09E-2</c:v>
                </c:pt>
                <c:pt idx="11">
                  <c:v>1.03E-2</c:v>
                </c:pt>
                <c:pt idx="12">
                  <c:v>6.6400000000000001E-2</c:v>
                </c:pt>
                <c:pt idx="13">
                  <c:v>2.0299999999999999E-2</c:v>
                </c:pt>
                <c:pt idx="14">
                  <c:v>2.18E-2</c:v>
                </c:pt>
                <c:pt idx="15">
                  <c:v>7.4999999999999997E-3</c:v>
                </c:pt>
                <c:pt idx="16">
                  <c:v>6.1000000000000004E-3</c:v>
                </c:pt>
                <c:pt idx="17">
                  <c:v>3.1199999999999999E-2</c:v>
                </c:pt>
                <c:pt idx="18">
                  <c:v>8.3999999999999995E-3</c:v>
                </c:pt>
                <c:pt idx="19">
                  <c:v>1.0200000000000001E-2</c:v>
                </c:pt>
                <c:pt idx="20">
                  <c:v>1.3100000000000001E-2</c:v>
                </c:pt>
                <c:pt idx="21">
                  <c:v>1.41E-2</c:v>
                </c:pt>
                <c:pt idx="22">
                  <c:v>8.5000000000000006E-3</c:v>
                </c:pt>
                <c:pt idx="23">
                  <c:v>1.66E-2</c:v>
                </c:pt>
                <c:pt idx="24">
                  <c:v>7.3000000000000001E-3</c:v>
                </c:pt>
                <c:pt idx="25">
                  <c:v>2.23E-2</c:v>
                </c:pt>
                <c:pt idx="26">
                  <c:v>1.1900000000000001E-2</c:v>
                </c:pt>
                <c:pt idx="27">
                  <c:v>1.43E-2</c:v>
                </c:pt>
                <c:pt idx="28">
                  <c:v>2.8199999999999999E-2</c:v>
                </c:pt>
                <c:pt idx="29">
                  <c:v>9.1999999999999998E-3</c:v>
                </c:pt>
                <c:pt idx="30">
                  <c:v>1.09E-2</c:v>
                </c:pt>
                <c:pt idx="31">
                  <c:v>1.21E-2</c:v>
                </c:pt>
                <c:pt idx="32">
                  <c:v>5.1000000000000004E-3</c:v>
                </c:pt>
                <c:pt idx="33">
                  <c:v>7.3000000000000001E-3</c:v>
                </c:pt>
                <c:pt idx="34">
                  <c:v>7.4000000000000003E-3</c:v>
                </c:pt>
                <c:pt idx="35">
                  <c:v>9.9000000000000008E-3</c:v>
                </c:pt>
                <c:pt idx="36">
                  <c:v>7.1000000000000004E-3</c:v>
                </c:pt>
                <c:pt idx="37">
                  <c:v>3.0200000000000001E-2</c:v>
                </c:pt>
                <c:pt idx="38">
                  <c:v>8.0999999999999996E-3</c:v>
                </c:pt>
                <c:pt idx="39">
                  <c:v>5.5999999999999999E-3</c:v>
                </c:pt>
                <c:pt idx="40">
                  <c:v>1.6400000000000001E-2</c:v>
                </c:pt>
                <c:pt idx="41">
                  <c:v>1.09E-2</c:v>
                </c:pt>
                <c:pt idx="42">
                  <c:v>8.8000000000000005E-3</c:v>
                </c:pt>
                <c:pt idx="43">
                  <c:v>5.4999999999999997E-3</c:v>
                </c:pt>
                <c:pt idx="44">
                  <c:v>8.0999999999999996E-3</c:v>
                </c:pt>
                <c:pt idx="45">
                  <c:v>2.0199999999999999E-2</c:v>
                </c:pt>
                <c:pt idx="46">
                  <c:v>5.8999999999999999E-3</c:v>
                </c:pt>
                <c:pt idx="47">
                  <c:v>8.2000000000000007E-3</c:v>
                </c:pt>
                <c:pt idx="48">
                  <c:v>7.1000000000000004E-3</c:v>
                </c:pt>
                <c:pt idx="49">
                  <c:v>1.4800000000000001E-2</c:v>
                </c:pt>
                <c:pt idx="50">
                  <c:v>6.0000000000000001E-3</c:v>
                </c:pt>
                <c:pt idx="51">
                  <c:v>8.2000000000000007E-3</c:v>
                </c:pt>
                <c:pt idx="52">
                  <c:v>6.1999999999999998E-3</c:v>
                </c:pt>
                <c:pt idx="53">
                  <c:v>1.3899999999999999E-2</c:v>
                </c:pt>
                <c:pt idx="54">
                  <c:v>7.3000000000000001E-3</c:v>
                </c:pt>
                <c:pt idx="55">
                  <c:v>8.0000000000000002E-3</c:v>
                </c:pt>
                <c:pt idx="56">
                  <c:v>5.8999999999999999E-3</c:v>
                </c:pt>
                <c:pt idx="57">
                  <c:v>1.6299999999999999E-2</c:v>
                </c:pt>
                <c:pt idx="58">
                  <c:v>1.04E-2</c:v>
                </c:pt>
                <c:pt idx="59">
                  <c:v>8.0000000000000002E-3</c:v>
                </c:pt>
                <c:pt idx="60">
                  <c:v>3.0499999999999999E-2</c:v>
                </c:pt>
                <c:pt idx="61">
                  <c:v>1.0800000000000001E-2</c:v>
                </c:pt>
                <c:pt idx="62">
                  <c:v>6.3E-3</c:v>
                </c:pt>
                <c:pt idx="63">
                  <c:v>6.8999999999999999E-3</c:v>
                </c:pt>
                <c:pt idx="64">
                  <c:v>7.7000000000000002E-3</c:v>
                </c:pt>
                <c:pt idx="65">
                  <c:v>1.1299999999999999E-2</c:v>
                </c:pt>
                <c:pt idx="66">
                  <c:v>1.26E-2</c:v>
                </c:pt>
                <c:pt idx="67">
                  <c:v>7.9000000000000008E-3</c:v>
                </c:pt>
                <c:pt idx="68">
                  <c:v>1.03E-2</c:v>
                </c:pt>
                <c:pt idx="69">
                  <c:v>6.4999999999999997E-3</c:v>
                </c:pt>
                <c:pt idx="70">
                  <c:v>1.6999999999999999E-3</c:v>
                </c:pt>
                <c:pt idx="71">
                  <c:v>8.8000000000000005E-3</c:v>
                </c:pt>
                <c:pt idx="72">
                  <c:v>5.7000000000000002E-3</c:v>
                </c:pt>
                <c:pt idx="73">
                  <c:v>1.5E-3</c:v>
                </c:pt>
                <c:pt idx="74">
                  <c:v>1.6000000000000001E-3</c:v>
                </c:pt>
                <c:pt idx="75">
                  <c:v>7.4999999999999997E-3</c:v>
                </c:pt>
                <c:pt idx="76">
                  <c:v>1.5E-3</c:v>
                </c:pt>
                <c:pt idx="77">
                  <c:v>1.4E-3</c:v>
                </c:pt>
                <c:pt idx="78">
                  <c:v>1.6999999999999999E-3</c:v>
                </c:pt>
                <c:pt idx="79">
                  <c:v>2.3999999999999998E-3</c:v>
                </c:pt>
                <c:pt idx="80">
                  <c:v>1.4E-3</c:v>
                </c:pt>
                <c:pt idx="81">
                  <c:v>1.5E-3</c:v>
                </c:pt>
                <c:pt idx="82">
                  <c:v>2.3999999999999998E-3</c:v>
                </c:pt>
                <c:pt idx="83">
                  <c:v>1.5E-3</c:v>
                </c:pt>
                <c:pt idx="84">
                  <c:v>5.3E-3</c:v>
                </c:pt>
                <c:pt idx="85">
                  <c:v>2.2000000000000001E-3</c:v>
                </c:pt>
                <c:pt idx="86">
                  <c:v>2.2200000000000001E-2</c:v>
                </c:pt>
                <c:pt idx="87">
                  <c:v>3.6200000000000003E-2</c:v>
                </c:pt>
                <c:pt idx="88">
                  <c:v>1.4500000000000001E-2</c:v>
                </c:pt>
                <c:pt idx="89">
                  <c:v>8.3999999999999995E-3</c:v>
                </c:pt>
                <c:pt idx="90">
                  <c:v>1.3299999999999999E-2</c:v>
                </c:pt>
                <c:pt idx="91">
                  <c:v>5.4999999999999997E-3</c:v>
                </c:pt>
                <c:pt idx="92">
                  <c:v>7.9000000000000008E-3</c:v>
                </c:pt>
                <c:pt idx="93">
                  <c:v>5.4000000000000003E-3</c:v>
                </c:pt>
                <c:pt idx="94">
                  <c:v>3.7600000000000001E-2</c:v>
                </c:pt>
                <c:pt idx="95">
                  <c:v>8.8000000000000005E-3</c:v>
                </c:pt>
                <c:pt idx="96">
                  <c:v>1.4E-3</c:v>
                </c:pt>
                <c:pt idx="97">
                  <c:v>1.5E-3</c:v>
                </c:pt>
                <c:pt idx="98">
                  <c:v>3.3999999999999998E-3</c:v>
                </c:pt>
                <c:pt idx="99">
                  <c:v>5.1999999999999998E-3</c:v>
                </c:pt>
                <c:pt idx="100">
                  <c:v>1.6000000000000001E-3</c:v>
                </c:pt>
                <c:pt idx="101">
                  <c:v>7.1000000000000004E-3</c:v>
                </c:pt>
                <c:pt idx="102">
                  <c:v>1.5E-3</c:v>
                </c:pt>
                <c:pt idx="103">
                  <c:v>1.5E-3</c:v>
                </c:pt>
                <c:pt idx="104">
                  <c:v>1.6000000000000001E-3</c:v>
                </c:pt>
                <c:pt idx="105">
                  <c:v>6.0000000000000001E-3</c:v>
                </c:pt>
                <c:pt idx="106">
                  <c:v>1.4E-3</c:v>
                </c:pt>
                <c:pt idx="107">
                  <c:v>1.6999999999999999E-3</c:v>
                </c:pt>
                <c:pt idx="108">
                  <c:v>2.86E-2</c:v>
                </c:pt>
                <c:pt idx="109">
                  <c:v>1.6999999999999999E-3</c:v>
                </c:pt>
                <c:pt idx="110">
                  <c:v>2.0500000000000001E-2</c:v>
                </c:pt>
                <c:pt idx="111">
                  <c:v>1.5E-3</c:v>
                </c:pt>
                <c:pt idx="112">
                  <c:v>1.1999999999999999E-3</c:v>
                </c:pt>
                <c:pt idx="113">
                  <c:v>1.1999999999999999E-3</c:v>
                </c:pt>
                <c:pt idx="114">
                  <c:v>1.2999999999999999E-3</c:v>
                </c:pt>
                <c:pt idx="115">
                  <c:v>7.1999999999999998E-3</c:v>
                </c:pt>
                <c:pt idx="116">
                  <c:v>1.4E-3</c:v>
                </c:pt>
                <c:pt idx="117">
                  <c:v>1.2999999999999999E-3</c:v>
                </c:pt>
                <c:pt idx="118">
                  <c:v>1.4E-3</c:v>
                </c:pt>
                <c:pt idx="119">
                  <c:v>1.9E-3</c:v>
                </c:pt>
                <c:pt idx="120">
                  <c:v>1.2999999999999999E-3</c:v>
                </c:pt>
                <c:pt idx="121">
                  <c:v>1.4E-3</c:v>
                </c:pt>
                <c:pt idx="122">
                  <c:v>1.8E-3</c:v>
                </c:pt>
                <c:pt idx="123">
                  <c:v>1.6000000000000001E-3</c:v>
                </c:pt>
                <c:pt idx="124">
                  <c:v>1.6000000000000001E-3</c:v>
                </c:pt>
                <c:pt idx="125">
                  <c:v>2.3E-3</c:v>
                </c:pt>
                <c:pt idx="126">
                  <c:v>8.9999999999999993E-3</c:v>
                </c:pt>
                <c:pt idx="127">
                  <c:v>3.1800000000000002E-2</c:v>
                </c:pt>
                <c:pt idx="128">
                  <c:v>3.3E-3</c:v>
                </c:pt>
                <c:pt idx="129">
                  <c:v>2.5999999999999999E-3</c:v>
                </c:pt>
                <c:pt idx="130">
                  <c:v>1.6000000000000001E-3</c:v>
                </c:pt>
                <c:pt idx="131">
                  <c:v>3.3999999999999998E-3</c:v>
                </c:pt>
                <c:pt idx="132">
                  <c:v>1.6000000000000001E-3</c:v>
                </c:pt>
                <c:pt idx="133">
                  <c:v>1.5E-3</c:v>
                </c:pt>
                <c:pt idx="134">
                  <c:v>1.4E-3</c:v>
                </c:pt>
                <c:pt idx="135">
                  <c:v>1.6000000000000001E-3</c:v>
                </c:pt>
                <c:pt idx="136">
                  <c:v>1.6999999999999999E-3</c:v>
                </c:pt>
                <c:pt idx="137">
                  <c:v>1.9E-3</c:v>
                </c:pt>
                <c:pt idx="138">
                  <c:v>1.6999999999999999E-3</c:v>
                </c:pt>
                <c:pt idx="139">
                  <c:v>2.3E-3</c:v>
                </c:pt>
                <c:pt idx="140">
                  <c:v>1.5E-3</c:v>
                </c:pt>
                <c:pt idx="141">
                  <c:v>1.4E-3</c:v>
                </c:pt>
                <c:pt idx="142">
                  <c:v>1.11E-2</c:v>
                </c:pt>
                <c:pt idx="143">
                  <c:v>4.0000000000000001E-3</c:v>
                </c:pt>
                <c:pt idx="144">
                  <c:v>1.1900000000000001E-2</c:v>
                </c:pt>
                <c:pt idx="145">
                  <c:v>4.1999999999999997E-3</c:v>
                </c:pt>
                <c:pt idx="146">
                  <c:v>8.2000000000000007E-3</c:v>
                </c:pt>
                <c:pt idx="147">
                  <c:v>2.1399999999999999E-2</c:v>
                </c:pt>
                <c:pt idx="148">
                  <c:v>5.4000000000000003E-3</c:v>
                </c:pt>
                <c:pt idx="149">
                  <c:v>1.21E-2</c:v>
                </c:pt>
                <c:pt idx="150">
                  <c:v>1.6E-2</c:v>
                </c:pt>
                <c:pt idx="151">
                  <c:v>8.6E-3</c:v>
                </c:pt>
                <c:pt idx="152">
                  <c:v>1.35E-2</c:v>
                </c:pt>
                <c:pt idx="153">
                  <c:v>7.9000000000000008E-3</c:v>
                </c:pt>
                <c:pt idx="154">
                  <c:v>1.2999999999999999E-3</c:v>
                </c:pt>
                <c:pt idx="155">
                  <c:v>1.6000000000000001E-3</c:v>
                </c:pt>
                <c:pt idx="156">
                  <c:v>4.7999999999999996E-3</c:v>
                </c:pt>
                <c:pt idx="157">
                  <c:v>1.6000000000000001E-3</c:v>
                </c:pt>
                <c:pt idx="158">
                  <c:v>3.3E-3</c:v>
                </c:pt>
                <c:pt idx="159">
                  <c:v>1.4E-3</c:v>
                </c:pt>
                <c:pt idx="160">
                  <c:v>1.6999999999999999E-3</c:v>
                </c:pt>
                <c:pt idx="161">
                  <c:v>1.6000000000000001E-3</c:v>
                </c:pt>
                <c:pt idx="162">
                  <c:v>1.5E-3</c:v>
                </c:pt>
                <c:pt idx="163">
                  <c:v>1.6000000000000001E-3</c:v>
                </c:pt>
                <c:pt idx="164">
                  <c:v>1.6999999999999999E-3</c:v>
                </c:pt>
                <c:pt idx="165">
                  <c:v>7.7999999999999996E-3</c:v>
                </c:pt>
                <c:pt idx="166">
                  <c:v>1.6999999999999999E-3</c:v>
                </c:pt>
                <c:pt idx="167">
                  <c:v>1.8E-3</c:v>
                </c:pt>
                <c:pt idx="168">
                  <c:v>1.5E-3</c:v>
                </c:pt>
                <c:pt idx="169">
                  <c:v>1.4E-3</c:v>
                </c:pt>
                <c:pt idx="170">
                  <c:v>5.0000000000000001E-3</c:v>
                </c:pt>
                <c:pt idx="171">
                  <c:v>1.4E-3</c:v>
                </c:pt>
                <c:pt idx="172">
                  <c:v>2.2000000000000001E-3</c:v>
                </c:pt>
                <c:pt idx="173">
                  <c:v>1.1999999999999999E-3</c:v>
                </c:pt>
                <c:pt idx="174">
                  <c:v>1.5E-3</c:v>
                </c:pt>
                <c:pt idx="175">
                  <c:v>1.6000000000000001E-3</c:v>
                </c:pt>
                <c:pt idx="176">
                  <c:v>1.5E-3</c:v>
                </c:pt>
                <c:pt idx="177">
                  <c:v>1.0200000000000001E-2</c:v>
                </c:pt>
                <c:pt idx="178">
                  <c:v>2E-3</c:v>
                </c:pt>
                <c:pt idx="179">
                  <c:v>1.5E-3</c:v>
                </c:pt>
                <c:pt idx="180">
                  <c:v>7.4000000000000003E-3</c:v>
                </c:pt>
                <c:pt idx="181">
                  <c:v>7.4999999999999997E-3</c:v>
                </c:pt>
                <c:pt idx="182">
                  <c:v>2.5000000000000001E-3</c:v>
                </c:pt>
                <c:pt idx="183">
                  <c:v>1.5E-3</c:v>
                </c:pt>
                <c:pt idx="184">
                  <c:v>6.0000000000000001E-3</c:v>
                </c:pt>
                <c:pt idx="185">
                  <c:v>2.3999999999999998E-3</c:v>
                </c:pt>
                <c:pt idx="186">
                  <c:v>1.8E-3</c:v>
                </c:pt>
                <c:pt idx="187">
                  <c:v>4.4000000000000003E-3</c:v>
                </c:pt>
                <c:pt idx="188">
                  <c:v>1.35E-2</c:v>
                </c:pt>
                <c:pt idx="189">
                  <c:v>1.9E-3</c:v>
                </c:pt>
                <c:pt idx="190">
                  <c:v>8.3000000000000001E-3</c:v>
                </c:pt>
                <c:pt idx="191">
                  <c:v>1.5E-3</c:v>
                </c:pt>
                <c:pt idx="192">
                  <c:v>3.0999999999999999E-3</c:v>
                </c:pt>
                <c:pt idx="193">
                  <c:v>8.6E-3</c:v>
                </c:pt>
                <c:pt idx="194">
                  <c:v>7.0000000000000001E-3</c:v>
                </c:pt>
                <c:pt idx="195">
                  <c:v>9.7999999999999997E-3</c:v>
                </c:pt>
                <c:pt idx="196">
                  <c:v>1.55E-2</c:v>
                </c:pt>
                <c:pt idx="197">
                  <c:v>2.75E-2</c:v>
                </c:pt>
                <c:pt idx="198">
                  <c:v>6.1999999999999998E-3</c:v>
                </c:pt>
                <c:pt idx="199">
                  <c:v>4.3E-3</c:v>
                </c:pt>
                <c:pt idx="200">
                  <c:v>3.8199999999999998E-2</c:v>
                </c:pt>
                <c:pt idx="201">
                  <c:v>4.7999999999999996E-3</c:v>
                </c:pt>
                <c:pt idx="202">
                  <c:v>5.0000000000000001E-3</c:v>
                </c:pt>
                <c:pt idx="203">
                  <c:v>2.0799999999999999E-2</c:v>
                </c:pt>
                <c:pt idx="204">
                  <c:v>1.5E-3</c:v>
                </c:pt>
                <c:pt idx="205">
                  <c:v>1.5E-3</c:v>
                </c:pt>
                <c:pt idx="206">
                  <c:v>4.1999999999999997E-3</c:v>
                </c:pt>
                <c:pt idx="207">
                  <c:v>1.5E-3</c:v>
                </c:pt>
                <c:pt idx="208">
                  <c:v>1.5E-3</c:v>
                </c:pt>
                <c:pt idx="209">
                  <c:v>6.0000000000000001E-3</c:v>
                </c:pt>
                <c:pt idx="210">
                  <c:v>1.6000000000000001E-3</c:v>
                </c:pt>
                <c:pt idx="211">
                  <c:v>1.6000000000000001E-3</c:v>
                </c:pt>
                <c:pt idx="212">
                  <c:v>1.6000000000000001E-3</c:v>
                </c:pt>
                <c:pt idx="213">
                  <c:v>8.6E-3</c:v>
                </c:pt>
                <c:pt idx="214">
                  <c:v>1.9E-3</c:v>
                </c:pt>
                <c:pt idx="215">
                  <c:v>1.5E-3</c:v>
                </c:pt>
                <c:pt idx="216">
                  <c:v>1.6000000000000001E-3</c:v>
                </c:pt>
                <c:pt idx="217">
                  <c:v>1.4E-3</c:v>
                </c:pt>
                <c:pt idx="218">
                  <c:v>1.5E-3</c:v>
                </c:pt>
                <c:pt idx="219">
                  <c:v>3.2000000000000002E-3</c:v>
                </c:pt>
                <c:pt idx="220">
                  <c:v>1.9E-3</c:v>
                </c:pt>
                <c:pt idx="221">
                  <c:v>3.0999999999999999E-3</c:v>
                </c:pt>
                <c:pt idx="222">
                  <c:v>2.0999999999999999E-3</c:v>
                </c:pt>
                <c:pt idx="223">
                  <c:v>2.2000000000000001E-3</c:v>
                </c:pt>
                <c:pt idx="224">
                  <c:v>3.5999999999999999E-3</c:v>
                </c:pt>
                <c:pt idx="225">
                  <c:v>6.8999999999999999E-3</c:v>
                </c:pt>
                <c:pt idx="226">
                  <c:v>1.43E-2</c:v>
                </c:pt>
                <c:pt idx="227">
                  <c:v>2.8E-3</c:v>
                </c:pt>
                <c:pt idx="228">
                  <c:v>7.1999999999999998E-3</c:v>
                </c:pt>
                <c:pt idx="229">
                  <c:v>1.6999999999999999E-3</c:v>
                </c:pt>
                <c:pt idx="230">
                  <c:v>3.7000000000000002E-3</c:v>
                </c:pt>
                <c:pt idx="231">
                  <c:v>3.7000000000000002E-3</c:v>
                </c:pt>
                <c:pt idx="232">
                  <c:v>1.5E-3</c:v>
                </c:pt>
                <c:pt idx="233">
                  <c:v>1.5E-3</c:v>
                </c:pt>
                <c:pt idx="234">
                  <c:v>1.6000000000000001E-3</c:v>
                </c:pt>
                <c:pt idx="235">
                  <c:v>1.4E-3</c:v>
                </c:pt>
                <c:pt idx="236">
                  <c:v>1.2999999999999999E-3</c:v>
                </c:pt>
                <c:pt idx="237">
                  <c:v>1.5E-3</c:v>
                </c:pt>
                <c:pt idx="238">
                  <c:v>1.6000000000000001E-3</c:v>
                </c:pt>
                <c:pt idx="239">
                  <c:v>1.5E-3</c:v>
                </c:pt>
                <c:pt idx="240">
                  <c:v>3.5000000000000001E-3</c:v>
                </c:pt>
                <c:pt idx="241">
                  <c:v>1.4E-3</c:v>
                </c:pt>
                <c:pt idx="242">
                  <c:v>1.4E-3</c:v>
                </c:pt>
                <c:pt idx="243">
                  <c:v>2.8999999999999998E-3</c:v>
                </c:pt>
                <c:pt idx="244">
                  <c:v>7.1000000000000004E-3</c:v>
                </c:pt>
                <c:pt idx="245">
                  <c:v>1.5E-3</c:v>
                </c:pt>
                <c:pt idx="246">
                  <c:v>2.5000000000000001E-3</c:v>
                </c:pt>
                <c:pt idx="247">
                  <c:v>2.0999999999999999E-3</c:v>
                </c:pt>
                <c:pt idx="248">
                  <c:v>1.6000000000000001E-3</c:v>
                </c:pt>
                <c:pt idx="249">
                  <c:v>4.4999999999999997E-3</c:v>
                </c:pt>
                <c:pt idx="250">
                  <c:v>4.0000000000000001E-3</c:v>
                </c:pt>
                <c:pt idx="251">
                  <c:v>8.3000000000000001E-3</c:v>
                </c:pt>
                <c:pt idx="252">
                  <c:v>4.3E-3</c:v>
                </c:pt>
                <c:pt idx="253">
                  <c:v>6.4999999999999997E-3</c:v>
                </c:pt>
                <c:pt idx="254">
                  <c:v>4.5999999999999999E-3</c:v>
                </c:pt>
                <c:pt idx="255">
                  <c:v>1.3100000000000001E-2</c:v>
                </c:pt>
                <c:pt idx="256">
                  <c:v>7.1999999999999998E-3</c:v>
                </c:pt>
                <c:pt idx="257">
                  <c:v>1.6000000000000001E-3</c:v>
                </c:pt>
                <c:pt idx="258">
                  <c:v>1.4E-3</c:v>
                </c:pt>
                <c:pt idx="259">
                  <c:v>1.5E-3</c:v>
                </c:pt>
                <c:pt idx="260">
                  <c:v>1.6000000000000001E-3</c:v>
                </c:pt>
                <c:pt idx="261">
                  <c:v>1.5E-3</c:v>
                </c:pt>
                <c:pt idx="262">
                  <c:v>1.5E-3</c:v>
                </c:pt>
                <c:pt idx="263">
                  <c:v>4.7999999999999996E-3</c:v>
                </c:pt>
                <c:pt idx="264">
                  <c:v>2.8E-3</c:v>
                </c:pt>
                <c:pt idx="265">
                  <c:v>2.3999999999999998E-3</c:v>
                </c:pt>
                <c:pt idx="266">
                  <c:v>2.2000000000000001E-3</c:v>
                </c:pt>
                <c:pt idx="267">
                  <c:v>1.8E-3</c:v>
                </c:pt>
                <c:pt idx="268">
                  <c:v>1.0999999999999999E-2</c:v>
                </c:pt>
                <c:pt idx="269">
                  <c:v>2.8E-3</c:v>
                </c:pt>
                <c:pt idx="270">
                  <c:v>1.5E-3</c:v>
                </c:pt>
                <c:pt idx="271">
                  <c:v>1.4E-3</c:v>
                </c:pt>
                <c:pt idx="272">
                  <c:v>3.0999999999999999E-3</c:v>
                </c:pt>
                <c:pt idx="273">
                  <c:v>1.7899999999999999E-2</c:v>
                </c:pt>
                <c:pt idx="274">
                  <c:v>1.6000000000000001E-3</c:v>
                </c:pt>
                <c:pt idx="275">
                  <c:v>1.6000000000000001E-3</c:v>
                </c:pt>
                <c:pt idx="276">
                  <c:v>7.4999999999999997E-3</c:v>
                </c:pt>
                <c:pt idx="277">
                  <c:v>1.5E-3</c:v>
                </c:pt>
                <c:pt idx="278">
                  <c:v>3.3E-3</c:v>
                </c:pt>
                <c:pt idx="279">
                  <c:v>4.0000000000000001E-3</c:v>
                </c:pt>
                <c:pt idx="280">
                  <c:v>1.8E-3</c:v>
                </c:pt>
                <c:pt idx="281">
                  <c:v>1.6000000000000001E-3</c:v>
                </c:pt>
                <c:pt idx="282">
                  <c:v>1.5E-3</c:v>
                </c:pt>
                <c:pt idx="283">
                  <c:v>5.0000000000000001E-3</c:v>
                </c:pt>
                <c:pt idx="284">
                  <c:v>2.5000000000000001E-3</c:v>
                </c:pt>
                <c:pt idx="285">
                  <c:v>1.5E-3</c:v>
                </c:pt>
                <c:pt idx="286">
                  <c:v>2.8999999999999998E-3</c:v>
                </c:pt>
                <c:pt idx="287">
                  <c:v>2.46E-2</c:v>
                </c:pt>
                <c:pt idx="288">
                  <c:v>2.8999999999999998E-3</c:v>
                </c:pt>
                <c:pt idx="289">
                  <c:v>9.1000000000000004E-3</c:v>
                </c:pt>
                <c:pt idx="290">
                  <c:v>8.3999999999999995E-3</c:v>
                </c:pt>
                <c:pt idx="291">
                  <c:v>7.9000000000000008E-3</c:v>
                </c:pt>
                <c:pt idx="292">
                  <c:v>1.5E-3</c:v>
                </c:pt>
                <c:pt idx="293">
                  <c:v>1.6000000000000001E-3</c:v>
                </c:pt>
                <c:pt idx="294">
                  <c:v>1.4E-3</c:v>
                </c:pt>
                <c:pt idx="295">
                  <c:v>1.6000000000000001E-3</c:v>
                </c:pt>
                <c:pt idx="296">
                  <c:v>4.1000000000000003E-3</c:v>
                </c:pt>
                <c:pt idx="297">
                  <c:v>1.6000000000000001E-3</c:v>
                </c:pt>
                <c:pt idx="298">
                  <c:v>1.6000000000000001E-3</c:v>
                </c:pt>
                <c:pt idx="299">
                  <c:v>1.6000000000000001E-3</c:v>
                </c:pt>
                <c:pt idx="300">
                  <c:v>1.5E-3</c:v>
                </c:pt>
                <c:pt idx="301">
                  <c:v>1.5E-3</c:v>
                </c:pt>
                <c:pt idx="302">
                  <c:v>1.1299999999999999E-2</c:v>
                </c:pt>
                <c:pt idx="303">
                  <c:v>1.18E-2</c:v>
                </c:pt>
                <c:pt idx="304">
                  <c:v>4.7999999999999996E-3</c:v>
                </c:pt>
                <c:pt idx="305">
                  <c:v>3.2000000000000002E-3</c:v>
                </c:pt>
                <c:pt idx="306">
                  <c:v>1.1900000000000001E-2</c:v>
                </c:pt>
                <c:pt idx="307">
                  <c:v>5.7000000000000002E-3</c:v>
                </c:pt>
                <c:pt idx="308">
                  <c:v>4.8999999999999998E-3</c:v>
                </c:pt>
                <c:pt idx="309">
                  <c:v>1.0699999999999999E-2</c:v>
                </c:pt>
                <c:pt idx="310">
                  <c:v>0.02</c:v>
                </c:pt>
                <c:pt idx="311">
                  <c:v>6.4000000000000003E-3</c:v>
                </c:pt>
                <c:pt idx="312">
                  <c:v>1.6999999999999999E-3</c:v>
                </c:pt>
                <c:pt idx="313">
                  <c:v>2.3999999999999998E-3</c:v>
                </c:pt>
                <c:pt idx="314">
                  <c:v>1.8E-3</c:v>
                </c:pt>
                <c:pt idx="315">
                  <c:v>3.44E-2</c:v>
                </c:pt>
                <c:pt idx="316">
                  <c:v>4.8999999999999998E-3</c:v>
                </c:pt>
                <c:pt idx="317">
                  <c:v>2.5000000000000001E-3</c:v>
                </c:pt>
                <c:pt idx="318">
                  <c:v>1.4E-3</c:v>
                </c:pt>
                <c:pt idx="319">
                  <c:v>1.6999999999999999E-3</c:v>
                </c:pt>
                <c:pt idx="320">
                  <c:v>1.4E-3</c:v>
                </c:pt>
                <c:pt idx="321">
                  <c:v>1.5E-3</c:v>
                </c:pt>
                <c:pt idx="322">
                  <c:v>1.8E-3</c:v>
                </c:pt>
                <c:pt idx="323">
                  <c:v>3.0999999999999999E-3</c:v>
                </c:pt>
                <c:pt idx="324">
                  <c:v>7.9000000000000008E-3</c:v>
                </c:pt>
                <c:pt idx="325">
                  <c:v>5.3E-3</c:v>
                </c:pt>
                <c:pt idx="326">
                  <c:v>1.5E-3</c:v>
                </c:pt>
                <c:pt idx="327">
                  <c:v>1.9E-3</c:v>
                </c:pt>
                <c:pt idx="328">
                  <c:v>1.2999999999999999E-3</c:v>
                </c:pt>
                <c:pt idx="329">
                  <c:v>9.2999999999999992E-3</c:v>
                </c:pt>
                <c:pt idx="330">
                  <c:v>1.6000000000000001E-3</c:v>
                </c:pt>
                <c:pt idx="331">
                  <c:v>8.6999999999999994E-3</c:v>
                </c:pt>
                <c:pt idx="332">
                  <c:v>1.2999999999999999E-3</c:v>
                </c:pt>
                <c:pt idx="333">
                  <c:v>1.2999999999999999E-3</c:v>
                </c:pt>
                <c:pt idx="334">
                  <c:v>1.4E-3</c:v>
                </c:pt>
                <c:pt idx="335">
                  <c:v>1.6000000000000001E-3</c:v>
                </c:pt>
                <c:pt idx="336">
                  <c:v>1.5E-3</c:v>
                </c:pt>
                <c:pt idx="337">
                  <c:v>1.6999999999999999E-3</c:v>
                </c:pt>
                <c:pt idx="338">
                  <c:v>1.6000000000000001E-3</c:v>
                </c:pt>
                <c:pt idx="339">
                  <c:v>5.1999999999999998E-3</c:v>
                </c:pt>
                <c:pt idx="340">
                  <c:v>1.6000000000000001E-3</c:v>
                </c:pt>
                <c:pt idx="341">
                  <c:v>2.3E-3</c:v>
                </c:pt>
                <c:pt idx="342">
                  <c:v>1.6999999999999999E-3</c:v>
                </c:pt>
                <c:pt idx="343">
                  <c:v>1.8E-3</c:v>
                </c:pt>
                <c:pt idx="344">
                  <c:v>1.4E-3</c:v>
                </c:pt>
                <c:pt idx="345">
                  <c:v>1.5E-3</c:v>
                </c:pt>
                <c:pt idx="346">
                  <c:v>3.2000000000000002E-3</c:v>
                </c:pt>
                <c:pt idx="347">
                  <c:v>1.5E-3</c:v>
                </c:pt>
                <c:pt idx="348">
                  <c:v>1.2999999999999999E-3</c:v>
                </c:pt>
                <c:pt idx="349">
                  <c:v>1.4E-3</c:v>
                </c:pt>
                <c:pt idx="350">
                  <c:v>4.0000000000000001E-3</c:v>
                </c:pt>
                <c:pt idx="351">
                  <c:v>1.2999999999999999E-3</c:v>
                </c:pt>
                <c:pt idx="352">
                  <c:v>1.2999999999999999E-3</c:v>
                </c:pt>
                <c:pt idx="353">
                  <c:v>6.7000000000000002E-3</c:v>
                </c:pt>
                <c:pt idx="354">
                  <c:v>1.6000000000000001E-3</c:v>
                </c:pt>
                <c:pt idx="355">
                  <c:v>1.5E-3</c:v>
                </c:pt>
                <c:pt idx="356">
                  <c:v>2.06E-2</c:v>
                </c:pt>
                <c:pt idx="357">
                  <c:v>7.6E-3</c:v>
                </c:pt>
                <c:pt idx="358">
                  <c:v>5.0000000000000001E-3</c:v>
                </c:pt>
                <c:pt idx="359">
                  <c:v>4.6699999999999998E-2</c:v>
                </c:pt>
                <c:pt idx="360">
                  <c:v>1.0999999999999999E-2</c:v>
                </c:pt>
                <c:pt idx="361">
                  <c:v>6.4000000000000003E-3</c:v>
                </c:pt>
                <c:pt idx="362">
                  <c:v>4.7000000000000002E-3</c:v>
                </c:pt>
                <c:pt idx="363">
                  <c:v>1.6400000000000001E-2</c:v>
                </c:pt>
                <c:pt idx="364">
                  <c:v>6.3E-3</c:v>
                </c:pt>
                <c:pt idx="365">
                  <c:v>4.8999999999999998E-3</c:v>
                </c:pt>
                <c:pt idx="366">
                  <c:v>4.0000000000000001E-3</c:v>
                </c:pt>
                <c:pt idx="367">
                  <c:v>1.5E-3</c:v>
                </c:pt>
                <c:pt idx="368">
                  <c:v>1.5E-3</c:v>
                </c:pt>
                <c:pt idx="369">
                  <c:v>2.06E-2</c:v>
                </c:pt>
                <c:pt idx="370">
                  <c:v>8.8000000000000005E-3</c:v>
                </c:pt>
                <c:pt idx="371">
                  <c:v>4.4999999999999997E-3</c:v>
                </c:pt>
                <c:pt idx="372">
                  <c:v>9.7999999999999997E-3</c:v>
                </c:pt>
                <c:pt idx="373">
                  <c:v>1.6999999999999999E-3</c:v>
                </c:pt>
                <c:pt idx="374">
                  <c:v>3.8999999999999998E-3</c:v>
                </c:pt>
                <c:pt idx="375">
                  <c:v>1.2999999999999999E-3</c:v>
                </c:pt>
                <c:pt idx="376">
                  <c:v>1.5E-3</c:v>
                </c:pt>
                <c:pt idx="377">
                  <c:v>2.7000000000000001E-3</c:v>
                </c:pt>
                <c:pt idx="378">
                  <c:v>1.6000000000000001E-3</c:v>
                </c:pt>
                <c:pt idx="379">
                  <c:v>3.5999999999999999E-3</c:v>
                </c:pt>
                <c:pt idx="380">
                  <c:v>1.5E-3</c:v>
                </c:pt>
                <c:pt idx="381">
                  <c:v>1.7100000000000001E-2</c:v>
                </c:pt>
                <c:pt idx="382">
                  <c:v>3.8999999999999998E-3</c:v>
                </c:pt>
                <c:pt idx="383">
                  <c:v>1.2999999999999999E-3</c:v>
                </c:pt>
                <c:pt idx="384">
                  <c:v>5.7000000000000002E-3</c:v>
                </c:pt>
                <c:pt idx="385">
                  <c:v>1.8E-3</c:v>
                </c:pt>
                <c:pt idx="386">
                  <c:v>2.2000000000000001E-3</c:v>
                </c:pt>
                <c:pt idx="387">
                  <c:v>1.5E-3</c:v>
                </c:pt>
                <c:pt idx="388">
                  <c:v>1.2999999999999999E-3</c:v>
                </c:pt>
                <c:pt idx="389">
                  <c:v>2.8999999999999998E-3</c:v>
                </c:pt>
                <c:pt idx="390">
                  <c:v>3.5999999999999999E-3</c:v>
                </c:pt>
                <c:pt idx="391">
                  <c:v>6.6E-3</c:v>
                </c:pt>
                <c:pt idx="392">
                  <c:v>2.8E-3</c:v>
                </c:pt>
                <c:pt idx="393">
                  <c:v>1.2999999999999999E-3</c:v>
                </c:pt>
                <c:pt idx="394">
                  <c:v>1.1999999999999999E-3</c:v>
                </c:pt>
                <c:pt idx="395">
                  <c:v>1.2999999999999999E-3</c:v>
                </c:pt>
                <c:pt idx="396">
                  <c:v>4.7000000000000002E-3</c:v>
                </c:pt>
                <c:pt idx="397">
                  <c:v>2.8E-3</c:v>
                </c:pt>
                <c:pt idx="398">
                  <c:v>1.2999999999999999E-3</c:v>
                </c:pt>
                <c:pt idx="399">
                  <c:v>5.8999999999999999E-3</c:v>
                </c:pt>
                <c:pt idx="400">
                  <c:v>5.0000000000000001E-3</c:v>
                </c:pt>
                <c:pt idx="401">
                  <c:v>2.0999999999999999E-3</c:v>
                </c:pt>
                <c:pt idx="402">
                  <c:v>5.7000000000000002E-3</c:v>
                </c:pt>
                <c:pt idx="403">
                  <c:v>2.2000000000000001E-3</c:v>
                </c:pt>
                <c:pt idx="404">
                  <c:v>1.2999999999999999E-3</c:v>
                </c:pt>
                <c:pt idx="405">
                  <c:v>1.9E-3</c:v>
                </c:pt>
                <c:pt idx="406">
                  <c:v>7.4000000000000003E-3</c:v>
                </c:pt>
                <c:pt idx="407">
                  <c:v>1.6000000000000001E-3</c:v>
                </c:pt>
                <c:pt idx="408">
                  <c:v>1.6400000000000001E-2</c:v>
                </c:pt>
                <c:pt idx="409">
                  <c:v>1.5E-3</c:v>
                </c:pt>
                <c:pt idx="410">
                  <c:v>6.1000000000000004E-3</c:v>
                </c:pt>
                <c:pt idx="411">
                  <c:v>6.0000000000000001E-3</c:v>
                </c:pt>
                <c:pt idx="412">
                  <c:v>1.23E-2</c:v>
                </c:pt>
                <c:pt idx="413">
                  <c:v>6.08E-2</c:v>
                </c:pt>
                <c:pt idx="414">
                  <c:v>7.7999999999999996E-3</c:v>
                </c:pt>
                <c:pt idx="415">
                  <c:v>6.1000000000000004E-3</c:v>
                </c:pt>
                <c:pt idx="416">
                  <c:v>1.5599999999999999E-2</c:v>
                </c:pt>
                <c:pt idx="417">
                  <c:v>8.8999999999999999E-3</c:v>
                </c:pt>
                <c:pt idx="418">
                  <c:v>8.0000000000000002E-3</c:v>
                </c:pt>
                <c:pt idx="419">
                  <c:v>4.7000000000000002E-3</c:v>
                </c:pt>
                <c:pt idx="420">
                  <c:v>5.7999999999999996E-3</c:v>
                </c:pt>
                <c:pt idx="421">
                  <c:v>1.5E-3</c:v>
                </c:pt>
                <c:pt idx="422">
                  <c:v>4.1000000000000003E-3</c:v>
                </c:pt>
                <c:pt idx="423">
                  <c:v>1.6999999999999999E-3</c:v>
                </c:pt>
                <c:pt idx="424">
                  <c:v>9.11E-2</c:v>
                </c:pt>
                <c:pt idx="425">
                  <c:v>3.0099999999999998E-2</c:v>
                </c:pt>
                <c:pt idx="426">
                  <c:v>4.4000000000000003E-3</c:v>
                </c:pt>
                <c:pt idx="427">
                  <c:v>8.9999999999999993E-3</c:v>
                </c:pt>
                <c:pt idx="428">
                  <c:v>1.5E-3</c:v>
                </c:pt>
                <c:pt idx="429">
                  <c:v>3.0999999999999999E-3</c:v>
                </c:pt>
                <c:pt idx="430">
                  <c:v>2.0999999999999999E-3</c:v>
                </c:pt>
                <c:pt idx="431">
                  <c:v>2.5000000000000001E-3</c:v>
                </c:pt>
                <c:pt idx="432">
                  <c:v>1.5E-3</c:v>
                </c:pt>
                <c:pt idx="433">
                  <c:v>1.5E-3</c:v>
                </c:pt>
                <c:pt idx="434">
                  <c:v>7.0000000000000001E-3</c:v>
                </c:pt>
                <c:pt idx="435">
                  <c:v>2.5000000000000001E-3</c:v>
                </c:pt>
                <c:pt idx="436">
                  <c:v>1.6999999999999999E-3</c:v>
                </c:pt>
                <c:pt idx="437">
                  <c:v>5.0000000000000001E-3</c:v>
                </c:pt>
                <c:pt idx="438">
                  <c:v>2.0999999999999999E-3</c:v>
                </c:pt>
                <c:pt idx="439">
                  <c:v>1.4E-3</c:v>
                </c:pt>
                <c:pt idx="440">
                  <c:v>1.5E-3</c:v>
                </c:pt>
                <c:pt idx="441">
                  <c:v>2.5000000000000001E-3</c:v>
                </c:pt>
                <c:pt idx="442">
                  <c:v>1.8E-3</c:v>
                </c:pt>
                <c:pt idx="443">
                  <c:v>5.7999999999999996E-3</c:v>
                </c:pt>
                <c:pt idx="444">
                  <c:v>5.0000000000000001E-3</c:v>
                </c:pt>
                <c:pt idx="445">
                  <c:v>1.5E-3</c:v>
                </c:pt>
                <c:pt idx="446">
                  <c:v>1.4E-3</c:v>
                </c:pt>
                <c:pt idx="447">
                  <c:v>1.5E-3</c:v>
                </c:pt>
                <c:pt idx="448">
                  <c:v>1.5E-3</c:v>
                </c:pt>
                <c:pt idx="449">
                  <c:v>1.4E-3</c:v>
                </c:pt>
                <c:pt idx="450">
                  <c:v>2.01E-2</c:v>
                </c:pt>
                <c:pt idx="451">
                  <c:v>1.6999999999999999E-3</c:v>
                </c:pt>
                <c:pt idx="452">
                  <c:v>1.5E-3</c:v>
                </c:pt>
                <c:pt idx="453">
                  <c:v>1.6000000000000001E-3</c:v>
                </c:pt>
                <c:pt idx="454">
                  <c:v>1.9E-3</c:v>
                </c:pt>
                <c:pt idx="455">
                  <c:v>1.9E-3</c:v>
                </c:pt>
                <c:pt idx="456">
                  <c:v>3.3E-3</c:v>
                </c:pt>
                <c:pt idx="457">
                  <c:v>5.7999999999999996E-3</c:v>
                </c:pt>
                <c:pt idx="458">
                  <c:v>1.5E-3</c:v>
                </c:pt>
                <c:pt idx="459">
                  <c:v>2.0999999999999999E-3</c:v>
                </c:pt>
                <c:pt idx="460">
                  <c:v>1.4E-3</c:v>
                </c:pt>
                <c:pt idx="461">
                  <c:v>1.6999999999999999E-3</c:v>
                </c:pt>
                <c:pt idx="462">
                  <c:v>1.6000000000000001E-3</c:v>
                </c:pt>
                <c:pt idx="463">
                  <c:v>2E-3</c:v>
                </c:pt>
                <c:pt idx="464">
                  <c:v>1.6999999999999999E-3</c:v>
                </c:pt>
                <c:pt idx="465">
                  <c:v>1.8E-3</c:v>
                </c:pt>
                <c:pt idx="466">
                  <c:v>1.01E-2</c:v>
                </c:pt>
                <c:pt idx="467">
                  <c:v>4.4999999999999997E-3</c:v>
                </c:pt>
                <c:pt idx="468">
                  <c:v>2.5000000000000001E-3</c:v>
                </c:pt>
                <c:pt idx="469">
                  <c:v>4.4000000000000003E-3</c:v>
                </c:pt>
                <c:pt idx="470">
                  <c:v>8.8999999999999999E-3</c:v>
                </c:pt>
                <c:pt idx="471">
                  <c:v>1.83E-2</c:v>
                </c:pt>
                <c:pt idx="472">
                  <c:v>5.1000000000000004E-3</c:v>
                </c:pt>
                <c:pt idx="473">
                  <c:v>1.6000000000000001E-3</c:v>
                </c:pt>
                <c:pt idx="474">
                  <c:v>1.5E-3</c:v>
                </c:pt>
                <c:pt idx="475">
                  <c:v>8.0999999999999996E-3</c:v>
                </c:pt>
                <c:pt idx="476">
                  <c:v>1.5E-3</c:v>
                </c:pt>
                <c:pt idx="477">
                  <c:v>2.3E-3</c:v>
                </c:pt>
                <c:pt idx="478">
                  <c:v>1.9800000000000002E-2</c:v>
                </c:pt>
                <c:pt idx="479">
                  <c:v>1.6799999999999999E-2</c:v>
                </c:pt>
                <c:pt idx="480">
                  <c:v>7.3000000000000001E-3</c:v>
                </c:pt>
                <c:pt idx="481">
                  <c:v>2.8E-3</c:v>
                </c:pt>
                <c:pt idx="482">
                  <c:v>9.7000000000000003E-3</c:v>
                </c:pt>
                <c:pt idx="483">
                  <c:v>1.5E-3</c:v>
                </c:pt>
                <c:pt idx="484">
                  <c:v>1.1999999999999999E-3</c:v>
                </c:pt>
                <c:pt idx="485">
                  <c:v>2.3E-3</c:v>
                </c:pt>
                <c:pt idx="486">
                  <c:v>3.8E-3</c:v>
                </c:pt>
                <c:pt idx="487">
                  <c:v>9.9000000000000008E-3</c:v>
                </c:pt>
                <c:pt idx="488">
                  <c:v>1.6000000000000001E-3</c:v>
                </c:pt>
                <c:pt idx="489">
                  <c:v>1.6000000000000001E-3</c:v>
                </c:pt>
                <c:pt idx="490">
                  <c:v>4.8999999999999998E-3</c:v>
                </c:pt>
                <c:pt idx="491">
                  <c:v>1.3100000000000001E-2</c:v>
                </c:pt>
                <c:pt idx="492">
                  <c:v>1.5E-3</c:v>
                </c:pt>
                <c:pt idx="493">
                  <c:v>5.7000000000000002E-3</c:v>
                </c:pt>
                <c:pt idx="494">
                  <c:v>7.1000000000000004E-3</c:v>
                </c:pt>
                <c:pt idx="495">
                  <c:v>3.5000000000000001E-3</c:v>
                </c:pt>
                <c:pt idx="496">
                  <c:v>1.6000000000000001E-3</c:v>
                </c:pt>
                <c:pt idx="497">
                  <c:v>1.9E-3</c:v>
                </c:pt>
                <c:pt idx="498">
                  <c:v>1.6999999999999999E-3</c:v>
                </c:pt>
                <c:pt idx="499">
                  <c:v>1.8E-3</c:v>
                </c:pt>
                <c:pt idx="500">
                  <c:v>7.4999999999999997E-3</c:v>
                </c:pt>
                <c:pt idx="501">
                  <c:v>8.2000000000000007E-3</c:v>
                </c:pt>
                <c:pt idx="502">
                  <c:v>4.3E-3</c:v>
                </c:pt>
                <c:pt idx="503">
                  <c:v>2.8E-3</c:v>
                </c:pt>
                <c:pt idx="504">
                  <c:v>1.6000000000000001E-3</c:v>
                </c:pt>
                <c:pt idx="505">
                  <c:v>1.4E-3</c:v>
                </c:pt>
                <c:pt idx="506">
                  <c:v>2.8999999999999998E-3</c:v>
                </c:pt>
                <c:pt idx="507">
                  <c:v>9.7000000000000003E-3</c:v>
                </c:pt>
                <c:pt idx="508">
                  <c:v>7.1000000000000004E-3</c:v>
                </c:pt>
                <c:pt idx="509">
                  <c:v>4.1999999999999997E-3</c:v>
                </c:pt>
                <c:pt idx="510">
                  <c:v>1.5E-3</c:v>
                </c:pt>
                <c:pt idx="511">
                  <c:v>1.4E-3</c:v>
                </c:pt>
                <c:pt idx="512">
                  <c:v>1.5E-3</c:v>
                </c:pt>
                <c:pt idx="513">
                  <c:v>2.5000000000000001E-3</c:v>
                </c:pt>
                <c:pt idx="514">
                  <c:v>1.4E-3</c:v>
                </c:pt>
                <c:pt idx="515">
                  <c:v>1.6999999999999999E-3</c:v>
                </c:pt>
                <c:pt idx="516">
                  <c:v>1.6000000000000001E-3</c:v>
                </c:pt>
                <c:pt idx="517">
                  <c:v>1.5E-3</c:v>
                </c:pt>
                <c:pt idx="518">
                  <c:v>1.2999999999999999E-3</c:v>
                </c:pt>
                <c:pt idx="519">
                  <c:v>1.9599999999999999E-2</c:v>
                </c:pt>
                <c:pt idx="520">
                  <c:v>3.3599999999999998E-2</c:v>
                </c:pt>
                <c:pt idx="521">
                  <c:v>3.27E-2</c:v>
                </c:pt>
                <c:pt idx="522">
                  <c:v>7.7700000000000005E-2</c:v>
                </c:pt>
                <c:pt idx="523">
                  <c:v>1.43E-2</c:v>
                </c:pt>
                <c:pt idx="524">
                  <c:v>4.1700000000000001E-2</c:v>
                </c:pt>
                <c:pt idx="525">
                  <c:v>4.5999999999999999E-3</c:v>
                </c:pt>
                <c:pt idx="526">
                  <c:v>7.7000000000000002E-3</c:v>
                </c:pt>
                <c:pt idx="527">
                  <c:v>1.9E-2</c:v>
                </c:pt>
                <c:pt idx="528">
                  <c:v>6.7999999999999996E-3</c:v>
                </c:pt>
                <c:pt idx="529">
                  <c:v>6.7000000000000002E-3</c:v>
                </c:pt>
                <c:pt idx="530">
                  <c:v>1.2699999999999999E-2</c:v>
                </c:pt>
                <c:pt idx="531">
                  <c:v>1.5E-3</c:v>
                </c:pt>
                <c:pt idx="532">
                  <c:v>1.1999999999999999E-3</c:v>
                </c:pt>
                <c:pt idx="533">
                  <c:v>8.6999999999999994E-3</c:v>
                </c:pt>
                <c:pt idx="534">
                  <c:v>1.1999999999999999E-3</c:v>
                </c:pt>
                <c:pt idx="535">
                  <c:v>3.8999999999999998E-3</c:v>
                </c:pt>
                <c:pt idx="536">
                  <c:v>5.0000000000000001E-3</c:v>
                </c:pt>
                <c:pt idx="537">
                  <c:v>1.2999999999999999E-3</c:v>
                </c:pt>
                <c:pt idx="538">
                  <c:v>1.2999999999999999E-3</c:v>
                </c:pt>
                <c:pt idx="539">
                  <c:v>1.9E-3</c:v>
                </c:pt>
                <c:pt idx="540">
                  <c:v>4.7000000000000002E-3</c:v>
                </c:pt>
                <c:pt idx="541">
                  <c:v>6.7000000000000002E-3</c:v>
                </c:pt>
                <c:pt idx="542">
                  <c:v>1.4E-3</c:v>
                </c:pt>
                <c:pt idx="543">
                  <c:v>1.5E-3</c:v>
                </c:pt>
                <c:pt idx="544">
                  <c:v>1.5E-3</c:v>
                </c:pt>
                <c:pt idx="545">
                  <c:v>1.6000000000000001E-3</c:v>
                </c:pt>
                <c:pt idx="546">
                  <c:v>1.8599999999999998E-2</c:v>
                </c:pt>
                <c:pt idx="547">
                  <c:v>1.4E-3</c:v>
                </c:pt>
                <c:pt idx="548">
                  <c:v>5.1999999999999998E-3</c:v>
                </c:pt>
                <c:pt idx="549">
                  <c:v>1.6000000000000001E-3</c:v>
                </c:pt>
                <c:pt idx="550">
                  <c:v>1.6000000000000001E-3</c:v>
                </c:pt>
                <c:pt idx="551">
                  <c:v>3.3999999999999998E-3</c:v>
                </c:pt>
                <c:pt idx="552">
                  <c:v>7.3000000000000001E-3</c:v>
                </c:pt>
                <c:pt idx="553">
                  <c:v>1.6999999999999999E-3</c:v>
                </c:pt>
                <c:pt idx="554">
                  <c:v>1.4E-3</c:v>
                </c:pt>
                <c:pt idx="555">
                  <c:v>3.3999999999999998E-3</c:v>
                </c:pt>
                <c:pt idx="556">
                  <c:v>7.6E-3</c:v>
                </c:pt>
                <c:pt idx="557">
                  <c:v>1.6999999999999999E-3</c:v>
                </c:pt>
                <c:pt idx="558">
                  <c:v>1.5E-3</c:v>
                </c:pt>
                <c:pt idx="559">
                  <c:v>2.2599999999999999E-2</c:v>
                </c:pt>
                <c:pt idx="560">
                  <c:v>1.9E-3</c:v>
                </c:pt>
                <c:pt idx="561">
                  <c:v>4.4000000000000003E-3</c:v>
                </c:pt>
                <c:pt idx="562">
                  <c:v>5.1999999999999998E-3</c:v>
                </c:pt>
                <c:pt idx="563">
                  <c:v>2.7000000000000001E-3</c:v>
                </c:pt>
                <c:pt idx="564">
                  <c:v>1.4E-3</c:v>
                </c:pt>
                <c:pt idx="565">
                  <c:v>2.0999999999999999E-3</c:v>
                </c:pt>
                <c:pt idx="566">
                  <c:v>1.5E-3</c:v>
                </c:pt>
                <c:pt idx="567">
                  <c:v>1.4E-3</c:v>
                </c:pt>
                <c:pt idx="568">
                  <c:v>1.5E-3</c:v>
                </c:pt>
                <c:pt idx="569">
                  <c:v>2.8E-3</c:v>
                </c:pt>
                <c:pt idx="570">
                  <c:v>1.5E-3</c:v>
                </c:pt>
                <c:pt idx="571">
                  <c:v>7.0000000000000001E-3</c:v>
                </c:pt>
                <c:pt idx="572">
                  <c:v>3.0999999999999999E-3</c:v>
                </c:pt>
                <c:pt idx="573">
                  <c:v>8.3999999999999995E-3</c:v>
                </c:pt>
                <c:pt idx="574">
                  <c:v>2.1100000000000001E-2</c:v>
                </c:pt>
                <c:pt idx="575">
                  <c:v>3.04E-2</c:v>
                </c:pt>
                <c:pt idx="576">
                  <c:v>1.23E-2</c:v>
                </c:pt>
                <c:pt idx="577">
                  <c:v>1.7399999999999999E-2</c:v>
                </c:pt>
                <c:pt idx="578">
                  <c:v>1.1299999999999999E-2</c:v>
                </c:pt>
                <c:pt idx="579">
                  <c:v>2.1000000000000001E-2</c:v>
                </c:pt>
                <c:pt idx="580">
                  <c:v>2.46E-2</c:v>
                </c:pt>
                <c:pt idx="581">
                  <c:v>1.32E-2</c:v>
                </c:pt>
                <c:pt idx="582">
                  <c:v>1.3100000000000001E-2</c:v>
                </c:pt>
                <c:pt idx="583">
                  <c:v>1.37E-2</c:v>
                </c:pt>
                <c:pt idx="584">
                  <c:v>4.2700000000000002E-2</c:v>
                </c:pt>
                <c:pt idx="585">
                  <c:v>5.4999999999999997E-3</c:v>
                </c:pt>
                <c:pt idx="586">
                  <c:v>8.3999999999999995E-3</c:v>
                </c:pt>
                <c:pt idx="587">
                  <c:v>1.06E-2</c:v>
                </c:pt>
                <c:pt idx="588">
                  <c:v>3.0000000000000001E-3</c:v>
                </c:pt>
                <c:pt idx="589">
                  <c:v>1.44E-2</c:v>
                </c:pt>
                <c:pt idx="590">
                  <c:v>3.5000000000000001E-3</c:v>
                </c:pt>
                <c:pt idx="591">
                  <c:v>2.5999999999999999E-3</c:v>
                </c:pt>
                <c:pt idx="592">
                  <c:v>2.0999999999999999E-3</c:v>
                </c:pt>
                <c:pt idx="593">
                  <c:v>1.9E-3</c:v>
                </c:pt>
                <c:pt idx="594">
                  <c:v>1.2999999999999999E-3</c:v>
                </c:pt>
                <c:pt idx="595">
                  <c:v>1.4E-3</c:v>
                </c:pt>
                <c:pt idx="596">
                  <c:v>1.5E-3</c:v>
                </c:pt>
                <c:pt idx="597">
                  <c:v>1.9E-3</c:v>
                </c:pt>
                <c:pt idx="598">
                  <c:v>1.49E-2</c:v>
                </c:pt>
                <c:pt idx="599">
                  <c:v>8.9999999999999993E-3</c:v>
                </c:pt>
                <c:pt idx="600">
                  <c:v>4.3E-3</c:v>
                </c:pt>
                <c:pt idx="601">
                  <c:v>1.4E-3</c:v>
                </c:pt>
                <c:pt idx="602">
                  <c:v>3.0000000000000001E-3</c:v>
                </c:pt>
                <c:pt idx="603">
                  <c:v>1.6000000000000001E-3</c:v>
                </c:pt>
                <c:pt idx="604">
                  <c:v>1.4E-3</c:v>
                </c:pt>
                <c:pt idx="605">
                  <c:v>3.0999999999999999E-3</c:v>
                </c:pt>
                <c:pt idx="606">
                  <c:v>4.1999999999999997E-3</c:v>
                </c:pt>
                <c:pt idx="607">
                  <c:v>1.6000000000000001E-3</c:v>
                </c:pt>
                <c:pt idx="608">
                  <c:v>1.2999999999999999E-3</c:v>
                </c:pt>
                <c:pt idx="609">
                  <c:v>1.6999999999999999E-3</c:v>
                </c:pt>
                <c:pt idx="610">
                  <c:v>1.4E-3</c:v>
                </c:pt>
                <c:pt idx="611">
                  <c:v>1.4E-3</c:v>
                </c:pt>
                <c:pt idx="612">
                  <c:v>2.0999999999999999E-3</c:v>
                </c:pt>
                <c:pt idx="613">
                  <c:v>7.7999999999999996E-3</c:v>
                </c:pt>
                <c:pt idx="614">
                  <c:v>5.4999999999999997E-3</c:v>
                </c:pt>
                <c:pt idx="615">
                  <c:v>1.5E-3</c:v>
                </c:pt>
                <c:pt idx="616">
                  <c:v>1.1900000000000001E-2</c:v>
                </c:pt>
                <c:pt idx="617">
                  <c:v>1.6999999999999999E-3</c:v>
                </c:pt>
                <c:pt idx="618">
                  <c:v>1.5E-3</c:v>
                </c:pt>
                <c:pt idx="619">
                  <c:v>1.9E-3</c:v>
                </c:pt>
                <c:pt idx="620">
                  <c:v>1.6000000000000001E-3</c:v>
                </c:pt>
                <c:pt idx="621">
                  <c:v>1.2999999999999999E-3</c:v>
                </c:pt>
                <c:pt idx="622">
                  <c:v>1.4E-3</c:v>
                </c:pt>
                <c:pt idx="623">
                  <c:v>2.0999999999999999E-3</c:v>
                </c:pt>
                <c:pt idx="624">
                  <c:v>7.1000000000000004E-3</c:v>
                </c:pt>
                <c:pt idx="625">
                  <c:v>3.0000000000000001E-3</c:v>
                </c:pt>
                <c:pt idx="626">
                  <c:v>1.5E-3</c:v>
                </c:pt>
                <c:pt idx="627">
                  <c:v>1.5E-3</c:v>
                </c:pt>
                <c:pt idx="628">
                  <c:v>4.8999999999999998E-3</c:v>
                </c:pt>
                <c:pt idx="629">
                  <c:v>3.09E-2</c:v>
                </c:pt>
                <c:pt idx="630">
                  <c:v>1.3599999999999999E-2</c:v>
                </c:pt>
                <c:pt idx="631">
                  <c:v>4.3E-3</c:v>
                </c:pt>
                <c:pt idx="632">
                  <c:v>5.1999999999999998E-3</c:v>
                </c:pt>
                <c:pt idx="633">
                  <c:v>1.2999999999999999E-2</c:v>
                </c:pt>
                <c:pt idx="634">
                  <c:v>4.1999999999999997E-3</c:v>
                </c:pt>
                <c:pt idx="635">
                  <c:v>1.21E-2</c:v>
                </c:pt>
                <c:pt idx="636">
                  <c:v>2.12E-2</c:v>
                </c:pt>
                <c:pt idx="637">
                  <c:v>4.5999999999999999E-3</c:v>
                </c:pt>
                <c:pt idx="638">
                  <c:v>2.7000000000000001E-3</c:v>
                </c:pt>
                <c:pt idx="639">
                  <c:v>7.7000000000000002E-3</c:v>
                </c:pt>
                <c:pt idx="640">
                  <c:v>1.17E-2</c:v>
                </c:pt>
                <c:pt idx="641">
                  <c:v>1.4E-3</c:v>
                </c:pt>
                <c:pt idx="642">
                  <c:v>1.5E-3</c:v>
                </c:pt>
                <c:pt idx="643">
                  <c:v>3.2000000000000002E-3</c:v>
                </c:pt>
                <c:pt idx="644">
                  <c:v>1.6000000000000001E-3</c:v>
                </c:pt>
                <c:pt idx="645">
                  <c:v>1.5E-3</c:v>
                </c:pt>
                <c:pt idx="646">
                  <c:v>4.7000000000000002E-3</c:v>
                </c:pt>
                <c:pt idx="647">
                  <c:v>1.8E-3</c:v>
                </c:pt>
                <c:pt idx="648">
                  <c:v>5.1999999999999998E-3</c:v>
                </c:pt>
                <c:pt idx="649">
                  <c:v>1.6000000000000001E-3</c:v>
                </c:pt>
                <c:pt idx="650">
                  <c:v>1.5E-3</c:v>
                </c:pt>
                <c:pt idx="651">
                  <c:v>1.9E-3</c:v>
                </c:pt>
                <c:pt idx="652">
                  <c:v>5.8999999999999999E-3</c:v>
                </c:pt>
                <c:pt idx="653">
                  <c:v>1.5E-3</c:v>
                </c:pt>
                <c:pt idx="654">
                  <c:v>2.0999999999999999E-3</c:v>
                </c:pt>
                <c:pt idx="655">
                  <c:v>1.1999999999999999E-3</c:v>
                </c:pt>
                <c:pt idx="656">
                  <c:v>2.2000000000000001E-3</c:v>
                </c:pt>
                <c:pt idx="657">
                  <c:v>1.4200000000000001E-2</c:v>
                </c:pt>
                <c:pt idx="658">
                  <c:v>7.1000000000000004E-3</c:v>
                </c:pt>
                <c:pt idx="659">
                  <c:v>4.24E-2</c:v>
                </c:pt>
                <c:pt idx="660">
                  <c:v>1.6799999999999999E-2</c:v>
                </c:pt>
                <c:pt idx="661">
                  <c:v>3.3E-3</c:v>
                </c:pt>
                <c:pt idx="662">
                  <c:v>2.5000000000000001E-3</c:v>
                </c:pt>
                <c:pt idx="663">
                  <c:v>2E-3</c:v>
                </c:pt>
                <c:pt idx="664">
                  <c:v>7.7999999999999996E-3</c:v>
                </c:pt>
                <c:pt idx="665">
                  <c:v>1.5E-3</c:v>
                </c:pt>
                <c:pt idx="666">
                  <c:v>1.6000000000000001E-3</c:v>
                </c:pt>
                <c:pt idx="667">
                  <c:v>1.6999999999999999E-3</c:v>
                </c:pt>
                <c:pt idx="668">
                  <c:v>1.9E-3</c:v>
                </c:pt>
                <c:pt idx="669">
                  <c:v>1.1999999999999999E-3</c:v>
                </c:pt>
                <c:pt idx="670">
                  <c:v>1.5E-3</c:v>
                </c:pt>
                <c:pt idx="671">
                  <c:v>3.3E-3</c:v>
                </c:pt>
                <c:pt idx="672">
                  <c:v>6.1000000000000004E-3</c:v>
                </c:pt>
                <c:pt idx="673">
                  <c:v>3.0000000000000001E-3</c:v>
                </c:pt>
                <c:pt idx="674">
                  <c:v>4.7999999999999996E-3</c:v>
                </c:pt>
                <c:pt idx="675">
                  <c:v>1.2999999999999999E-3</c:v>
                </c:pt>
                <c:pt idx="676">
                  <c:v>1.2999999999999999E-3</c:v>
                </c:pt>
                <c:pt idx="677">
                  <c:v>2.7000000000000001E-3</c:v>
                </c:pt>
                <c:pt idx="678">
                  <c:v>6.4000000000000003E-3</c:v>
                </c:pt>
                <c:pt idx="679">
                  <c:v>3.2000000000000002E-3</c:v>
                </c:pt>
                <c:pt idx="680">
                  <c:v>2.2000000000000001E-3</c:v>
                </c:pt>
                <c:pt idx="681">
                  <c:v>5.7999999999999996E-3</c:v>
                </c:pt>
                <c:pt idx="682">
                  <c:v>1.2999999999999999E-3</c:v>
                </c:pt>
                <c:pt idx="683">
                  <c:v>1.5900000000000001E-2</c:v>
                </c:pt>
                <c:pt idx="684">
                  <c:v>2.3999999999999998E-3</c:v>
                </c:pt>
                <c:pt idx="685">
                  <c:v>0.01</c:v>
                </c:pt>
                <c:pt idx="686">
                  <c:v>4.4000000000000003E-3</c:v>
                </c:pt>
                <c:pt idx="687">
                  <c:v>8.0000000000000002E-3</c:v>
                </c:pt>
                <c:pt idx="688">
                  <c:v>2.2200000000000001E-2</c:v>
                </c:pt>
                <c:pt idx="689">
                  <c:v>2.5499999999999998E-2</c:v>
                </c:pt>
                <c:pt idx="690">
                  <c:v>5.7000000000000002E-3</c:v>
                </c:pt>
                <c:pt idx="691">
                  <c:v>1.6000000000000001E-3</c:v>
                </c:pt>
                <c:pt idx="692">
                  <c:v>1.5E-3</c:v>
                </c:pt>
                <c:pt idx="693">
                  <c:v>1.4E-3</c:v>
                </c:pt>
                <c:pt idx="694">
                  <c:v>1.2800000000000001E-2</c:v>
                </c:pt>
                <c:pt idx="695">
                  <c:v>2.3E-3</c:v>
                </c:pt>
                <c:pt idx="696">
                  <c:v>2.5999999999999999E-3</c:v>
                </c:pt>
                <c:pt idx="697">
                  <c:v>3.8999999999999998E-3</c:v>
                </c:pt>
                <c:pt idx="698">
                  <c:v>2.3999999999999998E-3</c:v>
                </c:pt>
                <c:pt idx="699">
                  <c:v>1.4E-3</c:v>
                </c:pt>
                <c:pt idx="700">
                  <c:v>1.2999999999999999E-3</c:v>
                </c:pt>
                <c:pt idx="701">
                  <c:v>1.5E-3</c:v>
                </c:pt>
                <c:pt idx="702">
                  <c:v>2.3E-3</c:v>
                </c:pt>
                <c:pt idx="703">
                  <c:v>1.6999999999999999E-3</c:v>
                </c:pt>
                <c:pt idx="704">
                  <c:v>1.34E-2</c:v>
                </c:pt>
                <c:pt idx="705">
                  <c:v>8.6E-3</c:v>
                </c:pt>
                <c:pt idx="706">
                  <c:v>2.5000000000000001E-3</c:v>
                </c:pt>
                <c:pt idx="707">
                  <c:v>1.5E-3</c:v>
                </c:pt>
                <c:pt idx="708">
                  <c:v>7.7000000000000002E-3</c:v>
                </c:pt>
                <c:pt idx="709">
                  <c:v>4.7000000000000002E-3</c:v>
                </c:pt>
                <c:pt idx="710">
                  <c:v>1.4E-3</c:v>
                </c:pt>
                <c:pt idx="711">
                  <c:v>1.6000000000000001E-3</c:v>
                </c:pt>
                <c:pt idx="712">
                  <c:v>4.7999999999999996E-3</c:v>
                </c:pt>
                <c:pt idx="713">
                  <c:v>7.4999999999999997E-3</c:v>
                </c:pt>
                <c:pt idx="714">
                  <c:v>1.9900000000000001E-2</c:v>
                </c:pt>
                <c:pt idx="715">
                  <c:v>1.7299999999999999E-2</c:v>
                </c:pt>
                <c:pt idx="716">
                  <c:v>3.0999999999999999E-3</c:v>
                </c:pt>
                <c:pt idx="717">
                  <c:v>2.2000000000000001E-3</c:v>
                </c:pt>
                <c:pt idx="718">
                  <c:v>4.1000000000000003E-3</c:v>
                </c:pt>
                <c:pt idx="719">
                  <c:v>1.4E-3</c:v>
                </c:pt>
                <c:pt idx="720">
                  <c:v>1.5E-3</c:v>
                </c:pt>
                <c:pt idx="721">
                  <c:v>4.1999999999999997E-3</c:v>
                </c:pt>
                <c:pt idx="722">
                  <c:v>4.1999999999999997E-3</c:v>
                </c:pt>
                <c:pt idx="723">
                  <c:v>5.1000000000000004E-3</c:v>
                </c:pt>
                <c:pt idx="724">
                  <c:v>1.5E-3</c:v>
                </c:pt>
                <c:pt idx="725">
                  <c:v>8.0000000000000002E-3</c:v>
                </c:pt>
                <c:pt idx="726">
                  <c:v>1.8E-3</c:v>
                </c:pt>
                <c:pt idx="727">
                  <c:v>1.6000000000000001E-3</c:v>
                </c:pt>
                <c:pt idx="728">
                  <c:v>1.5E-3</c:v>
                </c:pt>
                <c:pt idx="729">
                  <c:v>2.7000000000000001E-3</c:v>
                </c:pt>
                <c:pt idx="730">
                  <c:v>4.4999999999999997E-3</c:v>
                </c:pt>
                <c:pt idx="731">
                  <c:v>1.6000000000000001E-3</c:v>
                </c:pt>
                <c:pt idx="732">
                  <c:v>1.5E-3</c:v>
                </c:pt>
                <c:pt idx="733">
                  <c:v>1.2999999999999999E-3</c:v>
                </c:pt>
                <c:pt idx="734">
                  <c:v>1.9E-3</c:v>
                </c:pt>
                <c:pt idx="735">
                  <c:v>2.8999999999999998E-3</c:v>
                </c:pt>
                <c:pt idx="736">
                  <c:v>1.5E-3</c:v>
                </c:pt>
                <c:pt idx="737">
                  <c:v>1.5E-3</c:v>
                </c:pt>
                <c:pt idx="738">
                  <c:v>1.3599999999999999E-2</c:v>
                </c:pt>
                <c:pt idx="739">
                  <c:v>8.0999999999999996E-3</c:v>
                </c:pt>
                <c:pt idx="740">
                  <c:v>6.7999999999999996E-3</c:v>
                </c:pt>
                <c:pt idx="741">
                  <c:v>6.0000000000000001E-3</c:v>
                </c:pt>
                <c:pt idx="742">
                  <c:v>7.0000000000000001E-3</c:v>
                </c:pt>
                <c:pt idx="743">
                  <c:v>3.5999999999999999E-3</c:v>
                </c:pt>
                <c:pt idx="744">
                  <c:v>1.8499999999999999E-2</c:v>
                </c:pt>
                <c:pt idx="745">
                  <c:v>1.6000000000000001E-3</c:v>
                </c:pt>
                <c:pt idx="746">
                  <c:v>1.6000000000000001E-3</c:v>
                </c:pt>
                <c:pt idx="747">
                  <c:v>1.4E-3</c:v>
                </c:pt>
                <c:pt idx="748">
                  <c:v>6.8999999999999999E-3</c:v>
                </c:pt>
                <c:pt idx="749">
                  <c:v>1.9E-3</c:v>
                </c:pt>
                <c:pt idx="750">
                  <c:v>1.5E-3</c:v>
                </c:pt>
                <c:pt idx="751">
                  <c:v>5.1999999999999998E-3</c:v>
                </c:pt>
                <c:pt idx="752">
                  <c:v>1.2999999999999999E-3</c:v>
                </c:pt>
                <c:pt idx="753">
                  <c:v>2.5000000000000001E-3</c:v>
                </c:pt>
                <c:pt idx="754">
                  <c:v>1.6000000000000001E-3</c:v>
                </c:pt>
                <c:pt idx="755">
                  <c:v>8.3000000000000001E-3</c:v>
                </c:pt>
                <c:pt idx="756">
                  <c:v>1.5E-3</c:v>
                </c:pt>
                <c:pt idx="757">
                  <c:v>1.9E-3</c:v>
                </c:pt>
                <c:pt idx="758">
                  <c:v>1.5E-3</c:v>
                </c:pt>
                <c:pt idx="759">
                  <c:v>1.5E-3</c:v>
                </c:pt>
                <c:pt idx="760">
                  <c:v>6.7999999999999996E-3</c:v>
                </c:pt>
                <c:pt idx="761">
                  <c:v>1.5E-3</c:v>
                </c:pt>
                <c:pt idx="762">
                  <c:v>4.4999999999999997E-3</c:v>
                </c:pt>
                <c:pt idx="763">
                  <c:v>1.6000000000000001E-3</c:v>
                </c:pt>
                <c:pt idx="764">
                  <c:v>6.8999999999999999E-3</c:v>
                </c:pt>
                <c:pt idx="765">
                  <c:v>4.4000000000000003E-3</c:v>
                </c:pt>
                <c:pt idx="766">
                  <c:v>2E-3</c:v>
                </c:pt>
                <c:pt idx="767">
                  <c:v>3.7000000000000002E-3</c:v>
                </c:pt>
                <c:pt idx="768">
                  <c:v>7.7999999999999996E-3</c:v>
                </c:pt>
                <c:pt idx="769">
                  <c:v>1.8E-3</c:v>
                </c:pt>
                <c:pt idx="770">
                  <c:v>1.4E-3</c:v>
                </c:pt>
                <c:pt idx="771">
                  <c:v>3.5000000000000001E-3</c:v>
                </c:pt>
                <c:pt idx="772">
                  <c:v>3.8E-3</c:v>
                </c:pt>
                <c:pt idx="773">
                  <c:v>1.15E-2</c:v>
                </c:pt>
                <c:pt idx="774">
                  <c:v>1.6000000000000001E-3</c:v>
                </c:pt>
                <c:pt idx="775">
                  <c:v>3.5999999999999999E-3</c:v>
                </c:pt>
                <c:pt idx="776">
                  <c:v>1.4E-3</c:v>
                </c:pt>
                <c:pt idx="777">
                  <c:v>1.1999999999999999E-3</c:v>
                </c:pt>
                <c:pt idx="778">
                  <c:v>8.0000000000000002E-3</c:v>
                </c:pt>
                <c:pt idx="779">
                  <c:v>2.3E-3</c:v>
                </c:pt>
                <c:pt idx="780">
                  <c:v>2.3999999999999998E-3</c:v>
                </c:pt>
                <c:pt idx="781">
                  <c:v>1.9E-3</c:v>
                </c:pt>
                <c:pt idx="782">
                  <c:v>1.4E-3</c:v>
                </c:pt>
                <c:pt idx="783">
                  <c:v>1.5E-3</c:v>
                </c:pt>
                <c:pt idx="784">
                  <c:v>4.7999999999999996E-3</c:v>
                </c:pt>
                <c:pt idx="785">
                  <c:v>1.5E-3</c:v>
                </c:pt>
                <c:pt idx="786">
                  <c:v>7.7000000000000002E-3</c:v>
                </c:pt>
                <c:pt idx="787">
                  <c:v>1.4E-3</c:v>
                </c:pt>
                <c:pt idx="788">
                  <c:v>1.4E-3</c:v>
                </c:pt>
                <c:pt idx="789">
                  <c:v>1.6999999999999999E-3</c:v>
                </c:pt>
                <c:pt idx="790">
                  <c:v>7.9000000000000008E-3</c:v>
                </c:pt>
                <c:pt idx="791">
                  <c:v>1.1999999999999999E-3</c:v>
                </c:pt>
                <c:pt idx="792">
                  <c:v>5.4000000000000003E-3</c:v>
                </c:pt>
                <c:pt idx="793">
                  <c:v>1.34E-2</c:v>
                </c:pt>
                <c:pt idx="794">
                  <c:v>0.16869999999999999</c:v>
                </c:pt>
                <c:pt idx="795">
                  <c:v>0.1051</c:v>
                </c:pt>
                <c:pt idx="796">
                  <c:v>2.86E-2</c:v>
                </c:pt>
                <c:pt idx="797">
                  <c:v>1.18E-2</c:v>
                </c:pt>
                <c:pt idx="798">
                  <c:v>4.5999999999999999E-2</c:v>
                </c:pt>
                <c:pt idx="799">
                  <c:v>3.0599999999999999E-2</c:v>
                </c:pt>
                <c:pt idx="800">
                  <c:v>2.9100000000000001E-2</c:v>
                </c:pt>
                <c:pt idx="801">
                  <c:v>7.7000000000000002E-3</c:v>
                </c:pt>
                <c:pt idx="802">
                  <c:v>7.4899999999999994E-2</c:v>
                </c:pt>
                <c:pt idx="803">
                  <c:v>1.0699999999999999E-2</c:v>
                </c:pt>
                <c:pt idx="804">
                  <c:v>1.6999999999999999E-3</c:v>
                </c:pt>
                <c:pt idx="805">
                  <c:v>1.6000000000000001E-3</c:v>
                </c:pt>
                <c:pt idx="806">
                  <c:v>2.8999999999999998E-3</c:v>
                </c:pt>
                <c:pt idx="807">
                  <c:v>1.6000000000000001E-3</c:v>
                </c:pt>
                <c:pt idx="808">
                  <c:v>1.5E-3</c:v>
                </c:pt>
                <c:pt idx="809">
                  <c:v>1.6000000000000001E-3</c:v>
                </c:pt>
                <c:pt idx="810">
                  <c:v>1.1999999999999999E-3</c:v>
                </c:pt>
                <c:pt idx="811">
                  <c:v>2.2000000000000001E-3</c:v>
                </c:pt>
                <c:pt idx="812">
                  <c:v>2.5999999999999999E-3</c:v>
                </c:pt>
                <c:pt idx="813">
                  <c:v>7.6E-3</c:v>
                </c:pt>
                <c:pt idx="814">
                  <c:v>3.5000000000000001E-3</c:v>
                </c:pt>
                <c:pt idx="815">
                  <c:v>1.6999999999999999E-3</c:v>
                </c:pt>
                <c:pt idx="816">
                  <c:v>1.2999999999999999E-3</c:v>
                </c:pt>
                <c:pt idx="817">
                  <c:v>9.5999999999999992E-3</c:v>
                </c:pt>
                <c:pt idx="818">
                  <c:v>2.2000000000000001E-3</c:v>
                </c:pt>
                <c:pt idx="819">
                  <c:v>1.4E-3</c:v>
                </c:pt>
                <c:pt idx="820">
                  <c:v>1.5E-3</c:v>
                </c:pt>
                <c:pt idx="821">
                  <c:v>1.8E-3</c:v>
                </c:pt>
                <c:pt idx="822">
                  <c:v>6.1000000000000004E-3</c:v>
                </c:pt>
                <c:pt idx="823">
                  <c:v>3.3999999999999998E-3</c:v>
                </c:pt>
                <c:pt idx="824">
                  <c:v>5.8999999999999999E-3</c:v>
                </c:pt>
                <c:pt idx="825">
                  <c:v>1.6000000000000001E-3</c:v>
                </c:pt>
                <c:pt idx="826">
                  <c:v>1.2999999999999999E-3</c:v>
                </c:pt>
                <c:pt idx="827">
                  <c:v>1.1999999999999999E-3</c:v>
                </c:pt>
                <c:pt idx="828">
                  <c:v>6.0000000000000001E-3</c:v>
                </c:pt>
                <c:pt idx="829">
                  <c:v>1.6000000000000001E-3</c:v>
                </c:pt>
                <c:pt idx="830">
                  <c:v>1.5E-3</c:v>
                </c:pt>
                <c:pt idx="831">
                  <c:v>1.2999999999999999E-3</c:v>
                </c:pt>
                <c:pt idx="832">
                  <c:v>5.0000000000000001E-3</c:v>
                </c:pt>
                <c:pt idx="833">
                  <c:v>1.5E-3</c:v>
                </c:pt>
                <c:pt idx="834">
                  <c:v>1.6999999999999999E-3</c:v>
                </c:pt>
                <c:pt idx="835">
                  <c:v>1.6000000000000001E-3</c:v>
                </c:pt>
                <c:pt idx="836">
                  <c:v>5.7000000000000002E-3</c:v>
                </c:pt>
                <c:pt idx="837">
                  <c:v>1.2999999999999999E-3</c:v>
                </c:pt>
                <c:pt idx="838">
                  <c:v>1.4E-3</c:v>
                </c:pt>
                <c:pt idx="839">
                  <c:v>2.0999999999999999E-3</c:v>
                </c:pt>
                <c:pt idx="840">
                  <c:v>1.6999999999999999E-3</c:v>
                </c:pt>
                <c:pt idx="841">
                  <c:v>1.4E-3</c:v>
                </c:pt>
                <c:pt idx="842">
                  <c:v>1.01E-2</c:v>
                </c:pt>
                <c:pt idx="843">
                  <c:v>1.6000000000000001E-3</c:v>
                </c:pt>
                <c:pt idx="844">
                  <c:v>1.6000000000000001E-3</c:v>
                </c:pt>
                <c:pt idx="845">
                  <c:v>1.5E-3</c:v>
                </c:pt>
                <c:pt idx="846">
                  <c:v>1.1900000000000001E-2</c:v>
                </c:pt>
                <c:pt idx="847">
                  <c:v>4.3E-3</c:v>
                </c:pt>
                <c:pt idx="848">
                  <c:v>4.4999999999999997E-3</c:v>
                </c:pt>
                <c:pt idx="849">
                  <c:v>5.7999999999999996E-3</c:v>
                </c:pt>
                <c:pt idx="850">
                  <c:v>2.2100000000000002E-2</c:v>
                </c:pt>
                <c:pt idx="851">
                  <c:v>4.7999999999999996E-3</c:v>
                </c:pt>
                <c:pt idx="852">
                  <c:v>8.6999999999999994E-3</c:v>
                </c:pt>
                <c:pt idx="853">
                  <c:v>4.5999999999999999E-3</c:v>
                </c:pt>
                <c:pt idx="854">
                  <c:v>1.41E-2</c:v>
                </c:pt>
                <c:pt idx="855">
                  <c:v>2.3E-3</c:v>
                </c:pt>
                <c:pt idx="856">
                  <c:v>3.5999999999999999E-3</c:v>
                </c:pt>
                <c:pt idx="857">
                  <c:v>5.1999999999999998E-3</c:v>
                </c:pt>
                <c:pt idx="858">
                  <c:v>1.4E-3</c:v>
                </c:pt>
                <c:pt idx="859">
                  <c:v>2.8999999999999998E-3</c:v>
                </c:pt>
                <c:pt idx="860">
                  <c:v>1.6000000000000001E-3</c:v>
                </c:pt>
                <c:pt idx="861">
                  <c:v>1.5E-3</c:v>
                </c:pt>
                <c:pt idx="862">
                  <c:v>1.5E-3</c:v>
                </c:pt>
                <c:pt idx="863">
                  <c:v>6.3E-3</c:v>
                </c:pt>
                <c:pt idx="864">
                  <c:v>3.5000000000000001E-3</c:v>
                </c:pt>
                <c:pt idx="865">
                  <c:v>1.5E-3</c:v>
                </c:pt>
                <c:pt idx="866">
                  <c:v>1.89E-2</c:v>
                </c:pt>
                <c:pt idx="867">
                  <c:v>5.1999999999999998E-3</c:v>
                </c:pt>
                <c:pt idx="868">
                  <c:v>2.7000000000000001E-3</c:v>
                </c:pt>
                <c:pt idx="869">
                  <c:v>2.2000000000000001E-3</c:v>
                </c:pt>
                <c:pt idx="870">
                  <c:v>3.3E-3</c:v>
                </c:pt>
                <c:pt idx="871">
                  <c:v>1.0200000000000001E-2</c:v>
                </c:pt>
                <c:pt idx="872">
                  <c:v>4.0000000000000001E-3</c:v>
                </c:pt>
                <c:pt idx="873">
                  <c:v>1.6000000000000001E-3</c:v>
                </c:pt>
                <c:pt idx="874">
                  <c:v>1.6000000000000001E-3</c:v>
                </c:pt>
                <c:pt idx="875">
                  <c:v>1.6000000000000001E-3</c:v>
                </c:pt>
                <c:pt idx="876">
                  <c:v>9.2999999999999992E-3</c:v>
                </c:pt>
                <c:pt idx="877">
                  <c:v>1.5E-3</c:v>
                </c:pt>
                <c:pt idx="878">
                  <c:v>1.5E-3</c:v>
                </c:pt>
                <c:pt idx="879">
                  <c:v>1.5E-3</c:v>
                </c:pt>
                <c:pt idx="880">
                  <c:v>1.6000000000000001E-3</c:v>
                </c:pt>
                <c:pt idx="881">
                  <c:v>1.5E-3</c:v>
                </c:pt>
                <c:pt idx="882">
                  <c:v>7.3000000000000001E-3</c:v>
                </c:pt>
                <c:pt idx="883">
                  <c:v>7.3000000000000001E-3</c:v>
                </c:pt>
                <c:pt idx="884">
                  <c:v>2.5999999999999999E-3</c:v>
                </c:pt>
                <c:pt idx="885">
                  <c:v>1.66E-2</c:v>
                </c:pt>
                <c:pt idx="886">
                  <c:v>2.5000000000000001E-3</c:v>
                </c:pt>
                <c:pt idx="887">
                  <c:v>1.4E-3</c:v>
                </c:pt>
                <c:pt idx="888">
                  <c:v>1.4E-3</c:v>
                </c:pt>
                <c:pt idx="889">
                  <c:v>4.5999999999999999E-3</c:v>
                </c:pt>
                <c:pt idx="890">
                  <c:v>2.0999999999999999E-3</c:v>
                </c:pt>
                <c:pt idx="891">
                  <c:v>1.5E-3</c:v>
                </c:pt>
                <c:pt idx="892">
                  <c:v>1.2999999999999999E-2</c:v>
                </c:pt>
                <c:pt idx="893">
                  <c:v>4.0000000000000001E-3</c:v>
                </c:pt>
                <c:pt idx="894">
                  <c:v>2.7000000000000001E-3</c:v>
                </c:pt>
                <c:pt idx="895">
                  <c:v>1.6000000000000001E-3</c:v>
                </c:pt>
                <c:pt idx="896">
                  <c:v>1.6999999999999999E-3</c:v>
                </c:pt>
                <c:pt idx="897">
                  <c:v>1.5E-3</c:v>
                </c:pt>
                <c:pt idx="898">
                  <c:v>1.4E-3</c:v>
                </c:pt>
                <c:pt idx="899">
                  <c:v>1.6999999999999999E-3</c:v>
                </c:pt>
                <c:pt idx="900">
                  <c:v>4.3E-3</c:v>
                </c:pt>
                <c:pt idx="901">
                  <c:v>9.5999999999999992E-3</c:v>
                </c:pt>
                <c:pt idx="902">
                  <c:v>4.1999999999999997E-3</c:v>
                </c:pt>
                <c:pt idx="903">
                  <c:v>2.3E-3</c:v>
                </c:pt>
                <c:pt idx="904">
                  <c:v>1.06E-2</c:v>
                </c:pt>
                <c:pt idx="905">
                  <c:v>5.1999999999999998E-3</c:v>
                </c:pt>
                <c:pt idx="906">
                  <c:v>3.8E-3</c:v>
                </c:pt>
                <c:pt idx="907">
                  <c:v>5.0099999999999999E-2</c:v>
                </c:pt>
                <c:pt idx="908">
                  <c:v>3.5999999999999999E-3</c:v>
                </c:pt>
                <c:pt idx="909">
                  <c:v>6.4000000000000003E-3</c:v>
                </c:pt>
                <c:pt idx="910">
                  <c:v>4.0000000000000001E-3</c:v>
                </c:pt>
                <c:pt idx="911">
                  <c:v>4.0000000000000001E-3</c:v>
                </c:pt>
                <c:pt idx="912">
                  <c:v>5.1000000000000004E-3</c:v>
                </c:pt>
                <c:pt idx="913">
                  <c:v>4.3E-3</c:v>
                </c:pt>
                <c:pt idx="914">
                  <c:v>1.6999999999999999E-3</c:v>
                </c:pt>
                <c:pt idx="915">
                  <c:v>1.2999999999999999E-3</c:v>
                </c:pt>
                <c:pt idx="916">
                  <c:v>1.2999999999999999E-3</c:v>
                </c:pt>
                <c:pt idx="917">
                  <c:v>1.5E-3</c:v>
                </c:pt>
                <c:pt idx="918">
                  <c:v>3.0999999999999999E-3</c:v>
                </c:pt>
                <c:pt idx="919">
                  <c:v>1.4E-3</c:v>
                </c:pt>
                <c:pt idx="920">
                  <c:v>1.4E-3</c:v>
                </c:pt>
                <c:pt idx="921">
                  <c:v>1.4E-3</c:v>
                </c:pt>
                <c:pt idx="922">
                  <c:v>5.1999999999999998E-3</c:v>
                </c:pt>
                <c:pt idx="923">
                  <c:v>1.2999999999999999E-3</c:v>
                </c:pt>
                <c:pt idx="924">
                  <c:v>1.6999999999999999E-3</c:v>
                </c:pt>
                <c:pt idx="925">
                  <c:v>1.6000000000000001E-3</c:v>
                </c:pt>
                <c:pt idx="926">
                  <c:v>1.6000000000000001E-3</c:v>
                </c:pt>
                <c:pt idx="927">
                  <c:v>1.5E-3</c:v>
                </c:pt>
                <c:pt idx="928">
                  <c:v>1.2999999999999999E-3</c:v>
                </c:pt>
                <c:pt idx="929">
                  <c:v>9.4999999999999998E-3</c:v>
                </c:pt>
                <c:pt idx="930">
                  <c:v>4.7999999999999996E-3</c:v>
                </c:pt>
                <c:pt idx="931">
                  <c:v>1.6000000000000001E-3</c:v>
                </c:pt>
                <c:pt idx="932">
                  <c:v>2.5000000000000001E-3</c:v>
                </c:pt>
                <c:pt idx="933">
                  <c:v>3.3E-3</c:v>
                </c:pt>
                <c:pt idx="934">
                  <c:v>1.4E-3</c:v>
                </c:pt>
                <c:pt idx="935">
                  <c:v>3.0999999999999999E-3</c:v>
                </c:pt>
                <c:pt idx="936">
                  <c:v>3.8E-3</c:v>
                </c:pt>
                <c:pt idx="937">
                  <c:v>1.6000000000000001E-3</c:v>
                </c:pt>
                <c:pt idx="938">
                  <c:v>1.5E-3</c:v>
                </c:pt>
                <c:pt idx="939">
                  <c:v>1.6000000000000001E-3</c:v>
                </c:pt>
                <c:pt idx="940">
                  <c:v>6.8999999999999999E-3</c:v>
                </c:pt>
                <c:pt idx="941">
                  <c:v>1.6000000000000001E-3</c:v>
                </c:pt>
                <c:pt idx="942">
                  <c:v>1.5E-3</c:v>
                </c:pt>
                <c:pt idx="943">
                  <c:v>6.7999999999999996E-3</c:v>
                </c:pt>
                <c:pt idx="944">
                  <c:v>1.2999999999999999E-3</c:v>
                </c:pt>
                <c:pt idx="945">
                  <c:v>1.5E-3</c:v>
                </c:pt>
                <c:pt idx="946">
                  <c:v>1.14E-2</c:v>
                </c:pt>
                <c:pt idx="947">
                  <c:v>1.5E-3</c:v>
                </c:pt>
                <c:pt idx="948">
                  <c:v>1.2999999999999999E-3</c:v>
                </c:pt>
                <c:pt idx="949">
                  <c:v>1.0999999999999999E-2</c:v>
                </c:pt>
                <c:pt idx="950">
                  <c:v>1.2999999999999999E-3</c:v>
                </c:pt>
                <c:pt idx="951">
                  <c:v>1.2999999999999999E-3</c:v>
                </c:pt>
                <c:pt idx="952">
                  <c:v>1.2999999999999999E-3</c:v>
                </c:pt>
                <c:pt idx="953">
                  <c:v>6.6E-3</c:v>
                </c:pt>
                <c:pt idx="954">
                  <c:v>7.6E-3</c:v>
                </c:pt>
                <c:pt idx="955">
                  <c:v>1.2999999999999999E-3</c:v>
                </c:pt>
                <c:pt idx="956">
                  <c:v>7.7000000000000002E-3</c:v>
                </c:pt>
                <c:pt idx="957">
                  <c:v>1.49E-2</c:v>
                </c:pt>
                <c:pt idx="958">
                  <c:v>3.2000000000000001E-2</c:v>
                </c:pt>
                <c:pt idx="959">
                  <c:v>4.7100000000000003E-2</c:v>
                </c:pt>
                <c:pt idx="960">
                  <c:v>2.3599999999999999E-2</c:v>
                </c:pt>
                <c:pt idx="961">
                  <c:v>4.1000000000000002E-2</c:v>
                </c:pt>
                <c:pt idx="962">
                  <c:v>7.3000000000000001E-3</c:v>
                </c:pt>
                <c:pt idx="963">
                  <c:v>6.7999999999999996E-3</c:v>
                </c:pt>
                <c:pt idx="964">
                  <c:v>5.8999999999999999E-3</c:v>
                </c:pt>
                <c:pt idx="965">
                  <c:v>1.7600000000000001E-2</c:v>
                </c:pt>
                <c:pt idx="966">
                  <c:v>5.7000000000000002E-3</c:v>
                </c:pt>
                <c:pt idx="967">
                  <c:v>5.5999999999999999E-3</c:v>
                </c:pt>
                <c:pt idx="968">
                  <c:v>4.7999999999999996E-3</c:v>
                </c:pt>
                <c:pt idx="969">
                  <c:v>1.18E-2</c:v>
                </c:pt>
                <c:pt idx="970">
                  <c:v>1.4E-3</c:v>
                </c:pt>
                <c:pt idx="971">
                  <c:v>2.3E-3</c:v>
                </c:pt>
                <c:pt idx="972">
                  <c:v>1.2999999999999999E-3</c:v>
                </c:pt>
                <c:pt idx="973">
                  <c:v>9.7999999999999997E-3</c:v>
                </c:pt>
                <c:pt idx="974">
                  <c:v>1.32E-2</c:v>
                </c:pt>
                <c:pt idx="975">
                  <c:v>1.8E-3</c:v>
                </c:pt>
                <c:pt idx="976">
                  <c:v>1.6000000000000001E-3</c:v>
                </c:pt>
                <c:pt idx="977">
                  <c:v>6.1000000000000004E-3</c:v>
                </c:pt>
                <c:pt idx="978">
                  <c:v>4.4999999999999997E-3</c:v>
                </c:pt>
                <c:pt idx="979">
                  <c:v>5.1000000000000004E-3</c:v>
                </c:pt>
                <c:pt idx="980">
                  <c:v>1.5E-3</c:v>
                </c:pt>
                <c:pt idx="981">
                  <c:v>1.41E-2</c:v>
                </c:pt>
                <c:pt idx="982">
                  <c:v>2.3E-3</c:v>
                </c:pt>
                <c:pt idx="983">
                  <c:v>1.6999999999999999E-3</c:v>
                </c:pt>
                <c:pt idx="984">
                  <c:v>2.0999999999999999E-3</c:v>
                </c:pt>
                <c:pt idx="985">
                  <c:v>1.6999999999999999E-3</c:v>
                </c:pt>
                <c:pt idx="986">
                  <c:v>1.4E-3</c:v>
                </c:pt>
                <c:pt idx="987">
                  <c:v>2.7000000000000001E-3</c:v>
                </c:pt>
                <c:pt idx="988">
                  <c:v>1.2999999999999999E-3</c:v>
                </c:pt>
                <c:pt idx="989">
                  <c:v>1.6000000000000001E-3</c:v>
                </c:pt>
                <c:pt idx="990">
                  <c:v>1.8E-3</c:v>
                </c:pt>
                <c:pt idx="991">
                  <c:v>7.4000000000000003E-3</c:v>
                </c:pt>
                <c:pt idx="992">
                  <c:v>1.6000000000000001E-3</c:v>
                </c:pt>
                <c:pt idx="993">
                  <c:v>1.6000000000000001E-3</c:v>
                </c:pt>
                <c:pt idx="994">
                  <c:v>4.0000000000000001E-3</c:v>
                </c:pt>
                <c:pt idx="995">
                  <c:v>5.4999999999999997E-3</c:v>
                </c:pt>
                <c:pt idx="996">
                  <c:v>4.4999999999999997E-3</c:v>
                </c:pt>
                <c:pt idx="997">
                  <c:v>1.6999999999999999E-3</c:v>
                </c:pt>
                <c:pt idx="998">
                  <c:v>1.0200000000000001E-2</c:v>
                </c:pt>
                <c:pt idx="999">
                  <c:v>1.6000000000000001E-3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2B8-460D-8CE2-1B46DFF5DB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68280960"/>
        <c:axId val="1080163216"/>
      </c:lineChart>
      <c:catAx>
        <c:axId val="156828096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0163216"/>
        <c:crosses val="autoZero"/>
        <c:auto val="1"/>
        <c:lblAlgn val="ctr"/>
        <c:lblOffset val="100"/>
        <c:noMultiLvlLbl val="0"/>
      </c:catAx>
      <c:valAx>
        <c:axId val="1080163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RTT 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6828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u="none" strike="noStrike" baseline="0" dirty="0">
                <a:effectLst/>
              </a:rPr>
              <a:t>Voice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850247470711651"/>
          <c:y val="0.10597447925392305"/>
          <c:w val="0.83816419991309954"/>
          <c:h val="0.78588568716144525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'VO3'!$M$396:$M$999</c:f>
              <c:numCache>
                <c:formatCode>General</c:formatCode>
                <c:ptCount val="604"/>
                <c:pt idx="0">
                  <c:v>6.0000000000000001E-3</c:v>
                </c:pt>
                <c:pt idx="1">
                  <c:v>6.7000000000000002E-3</c:v>
                </c:pt>
                <c:pt idx="2">
                  <c:v>1.14E-2</c:v>
                </c:pt>
                <c:pt idx="3">
                  <c:v>7.7999999999999996E-3</c:v>
                </c:pt>
                <c:pt idx="4">
                  <c:v>2.35E-2</c:v>
                </c:pt>
                <c:pt idx="5">
                  <c:v>2.7799999999999998E-2</c:v>
                </c:pt>
                <c:pt idx="6">
                  <c:v>1.0699999999999999E-2</c:v>
                </c:pt>
                <c:pt idx="7">
                  <c:v>6.7000000000000002E-3</c:v>
                </c:pt>
                <c:pt idx="8">
                  <c:v>4.7999999999999996E-3</c:v>
                </c:pt>
                <c:pt idx="9">
                  <c:v>4.4000000000000003E-3</c:v>
                </c:pt>
                <c:pt idx="10">
                  <c:v>1.8E-3</c:v>
                </c:pt>
                <c:pt idx="11">
                  <c:v>7.1000000000000004E-3</c:v>
                </c:pt>
                <c:pt idx="12">
                  <c:v>2.5000000000000001E-3</c:v>
                </c:pt>
                <c:pt idx="13">
                  <c:v>1.4E-3</c:v>
                </c:pt>
                <c:pt idx="14">
                  <c:v>5.1999999999999998E-3</c:v>
                </c:pt>
                <c:pt idx="15">
                  <c:v>4.7000000000000002E-3</c:v>
                </c:pt>
                <c:pt idx="16">
                  <c:v>1.6000000000000001E-3</c:v>
                </c:pt>
                <c:pt idx="17">
                  <c:v>1.6000000000000001E-3</c:v>
                </c:pt>
                <c:pt idx="18">
                  <c:v>5.4000000000000003E-3</c:v>
                </c:pt>
                <c:pt idx="19">
                  <c:v>1.01E-2</c:v>
                </c:pt>
                <c:pt idx="20">
                  <c:v>1.9E-3</c:v>
                </c:pt>
                <c:pt idx="21">
                  <c:v>1.4E-3</c:v>
                </c:pt>
                <c:pt idx="22">
                  <c:v>4.1999999999999997E-3</c:v>
                </c:pt>
                <c:pt idx="23">
                  <c:v>3.5999999999999999E-3</c:v>
                </c:pt>
                <c:pt idx="24">
                  <c:v>8.1000000000000003E-2</c:v>
                </c:pt>
                <c:pt idx="25">
                  <c:v>1.46E-2</c:v>
                </c:pt>
                <c:pt idx="26">
                  <c:v>5.3E-3</c:v>
                </c:pt>
                <c:pt idx="27">
                  <c:v>5.4999999999999997E-3</c:v>
                </c:pt>
                <c:pt idx="28">
                  <c:v>2.3E-3</c:v>
                </c:pt>
                <c:pt idx="29">
                  <c:v>1.2999999999999999E-3</c:v>
                </c:pt>
                <c:pt idx="30">
                  <c:v>3.7000000000000002E-3</c:v>
                </c:pt>
                <c:pt idx="31">
                  <c:v>5.8999999999999999E-3</c:v>
                </c:pt>
                <c:pt idx="32">
                  <c:v>1.1999999999999999E-3</c:v>
                </c:pt>
                <c:pt idx="33">
                  <c:v>6.0000000000000001E-3</c:v>
                </c:pt>
                <c:pt idx="34">
                  <c:v>7.1000000000000004E-3</c:v>
                </c:pt>
                <c:pt idx="35">
                  <c:v>3.3E-3</c:v>
                </c:pt>
                <c:pt idx="36">
                  <c:v>2.3999999999999998E-3</c:v>
                </c:pt>
                <c:pt idx="37">
                  <c:v>1.2999999999999999E-3</c:v>
                </c:pt>
                <c:pt idx="38">
                  <c:v>5.8999999999999999E-3</c:v>
                </c:pt>
                <c:pt idx="39">
                  <c:v>2.0999999999999999E-3</c:v>
                </c:pt>
                <c:pt idx="40">
                  <c:v>2E-3</c:v>
                </c:pt>
                <c:pt idx="41">
                  <c:v>1.5E-3</c:v>
                </c:pt>
                <c:pt idx="42">
                  <c:v>5.7000000000000002E-3</c:v>
                </c:pt>
                <c:pt idx="43">
                  <c:v>1.2999999999999999E-3</c:v>
                </c:pt>
                <c:pt idx="44">
                  <c:v>2E-3</c:v>
                </c:pt>
                <c:pt idx="45">
                  <c:v>4.1999999999999997E-3</c:v>
                </c:pt>
                <c:pt idx="46">
                  <c:v>1.6000000000000001E-3</c:v>
                </c:pt>
                <c:pt idx="47">
                  <c:v>1.4E-3</c:v>
                </c:pt>
                <c:pt idx="48">
                  <c:v>2.3E-3</c:v>
                </c:pt>
                <c:pt idx="49">
                  <c:v>1.5E-3</c:v>
                </c:pt>
                <c:pt idx="50">
                  <c:v>7.4999999999999997E-3</c:v>
                </c:pt>
                <c:pt idx="51">
                  <c:v>2.8999999999999998E-3</c:v>
                </c:pt>
                <c:pt idx="52">
                  <c:v>3.0000000000000001E-3</c:v>
                </c:pt>
                <c:pt idx="53">
                  <c:v>1.6000000000000001E-3</c:v>
                </c:pt>
                <c:pt idx="54">
                  <c:v>1.5E-3</c:v>
                </c:pt>
                <c:pt idx="55">
                  <c:v>5.3E-3</c:v>
                </c:pt>
                <c:pt idx="56">
                  <c:v>1.6999999999999999E-3</c:v>
                </c:pt>
                <c:pt idx="57">
                  <c:v>7.7000000000000002E-3</c:v>
                </c:pt>
                <c:pt idx="58">
                  <c:v>4.4999999999999997E-3</c:v>
                </c:pt>
                <c:pt idx="59">
                  <c:v>1.1000000000000001E-3</c:v>
                </c:pt>
                <c:pt idx="60">
                  <c:v>2.0999999999999999E-3</c:v>
                </c:pt>
                <c:pt idx="61">
                  <c:v>8.5000000000000006E-3</c:v>
                </c:pt>
                <c:pt idx="62">
                  <c:v>1.4E-3</c:v>
                </c:pt>
                <c:pt idx="63">
                  <c:v>1.6999999999999999E-3</c:v>
                </c:pt>
                <c:pt idx="64">
                  <c:v>4.0000000000000001E-3</c:v>
                </c:pt>
                <c:pt idx="65">
                  <c:v>4.7000000000000002E-3</c:v>
                </c:pt>
                <c:pt idx="66">
                  <c:v>7.9000000000000008E-3</c:v>
                </c:pt>
                <c:pt idx="67">
                  <c:v>2.5999999999999999E-3</c:v>
                </c:pt>
                <c:pt idx="68">
                  <c:v>1.2999999999999999E-3</c:v>
                </c:pt>
                <c:pt idx="69">
                  <c:v>6.1999999999999998E-3</c:v>
                </c:pt>
                <c:pt idx="70">
                  <c:v>1.6000000000000001E-3</c:v>
                </c:pt>
                <c:pt idx="71">
                  <c:v>1.6999999999999999E-3</c:v>
                </c:pt>
                <c:pt idx="72">
                  <c:v>4.0000000000000001E-3</c:v>
                </c:pt>
                <c:pt idx="73">
                  <c:v>5.7999999999999996E-3</c:v>
                </c:pt>
                <c:pt idx="74">
                  <c:v>7.1000000000000004E-3</c:v>
                </c:pt>
                <c:pt idx="75">
                  <c:v>2.63E-2</c:v>
                </c:pt>
                <c:pt idx="76">
                  <c:v>3.7000000000000002E-3</c:v>
                </c:pt>
                <c:pt idx="77">
                  <c:v>1.1999999999999999E-3</c:v>
                </c:pt>
                <c:pt idx="78">
                  <c:v>1.9E-3</c:v>
                </c:pt>
                <c:pt idx="79">
                  <c:v>4.7000000000000002E-3</c:v>
                </c:pt>
                <c:pt idx="80">
                  <c:v>1.9E-3</c:v>
                </c:pt>
                <c:pt idx="81">
                  <c:v>2.0999999999999999E-3</c:v>
                </c:pt>
                <c:pt idx="82">
                  <c:v>2.8E-3</c:v>
                </c:pt>
                <c:pt idx="83">
                  <c:v>1.8E-3</c:v>
                </c:pt>
                <c:pt idx="84">
                  <c:v>1.8E-3</c:v>
                </c:pt>
                <c:pt idx="85">
                  <c:v>7.1999999999999998E-3</c:v>
                </c:pt>
                <c:pt idx="86">
                  <c:v>1.5E-3</c:v>
                </c:pt>
                <c:pt idx="87">
                  <c:v>5.3E-3</c:v>
                </c:pt>
                <c:pt idx="88">
                  <c:v>4.8999999999999998E-3</c:v>
                </c:pt>
                <c:pt idx="89">
                  <c:v>4.1000000000000003E-3</c:v>
                </c:pt>
                <c:pt idx="90">
                  <c:v>1.1999999999999999E-3</c:v>
                </c:pt>
                <c:pt idx="91">
                  <c:v>1.2999999999999999E-3</c:v>
                </c:pt>
                <c:pt idx="92">
                  <c:v>1.8E-3</c:v>
                </c:pt>
                <c:pt idx="93">
                  <c:v>1.5E-3</c:v>
                </c:pt>
                <c:pt idx="94">
                  <c:v>1.4E-3</c:v>
                </c:pt>
                <c:pt idx="95">
                  <c:v>5.7999999999999996E-3</c:v>
                </c:pt>
                <c:pt idx="96">
                  <c:v>1.17E-2</c:v>
                </c:pt>
                <c:pt idx="97">
                  <c:v>1.2999999999999999E-3</c:v>
                </c:pt>
                <c:pt idx="98">
                  <c:v>3.2000000000000002E-3</c:v>
                </c:pt>
                <c:pt idx="99">
                  <c:v>7.4000000000000003E-3</c:v>
                </c:pt>
                <c:pt idx="100">
                  <c:v>1.2999999999999999E-3</c:v>
                </c:pt>
                <c:pt idx="101">
                  <c:v>6.3E-3</c:v>
                </c:pt>
                <c:pt idx="102">
                  <c:v>1.6000000000000001E-3</c:v>
                </c:pt>
                <c:pt idx="103">
                  <c:v>1.6000000000000001E-3</c:v>
                </c:pt>
                <c:pt idx="104">
                  <c:v>1.9E-3</c:v>
                </c:pt>
                <c:pt idx="105">
                  <c:v>2.8999999999999998E-3</c:v>
                </c:pt>
                <c:pt idx="106">
                  <c:v>2.3999999999999998E-3</c:v>
                </c:pt>
                <c:pt idx="107">
                  <c:v>9.4000000000000004E-3</c:v>
                </c:pt>
                <c:pt idx="108">
                  <c:v>3.8E-3</c:v>
                </c:pt>
                <c:pt idx="109">
                  <c:v>1.8200000000000001E-2</c:v>
                </c:pt>
                <c:pt idx="110">
                  <c:v>5.1999999999999998E-3</c:v>
                </c:pt>
                <c:pt idx="111">
                  <c:v>1.6999999999999999E-3</c:v>
                </c:pt>
                <c:pt idx="112">
                  <c:v>2.2000000000000001E-3</c:v>
                </c:pt>
                <c:pt idx="113">
                  <c:v>1.6999999999999999E-3</c:v>
                </c:pt>
                <c:pt idx="114">
                  <c:v>6.1999999999999998E-3</c:v>
                </c:pt>
                <c:pt idx="115">
                  <c:v>2.2700000000000001E-2</c:v>
                </c:pt>
                <c:pt idx="116">
                  <c:v>1.6999999999999999E-3</c:v>
                </c:pt>
                <c:pt idx="117">
                  <c:v>8.0999999999999996E-3</c:v>
                </c:pt>
                <c:pt idx="118">
                  <c:v>1.4E-3</c:v>
                </c:pt>
                <c:pt idx="119">
                  <c:v>1.0200000000000001E-2</c:v>
                </c:pt>
                <c:pt idx="120">
                  <c:v>3.5000000000000001E-3</c:v>
                </c:pt>
                <c:pt idx="121">
                  <c:v>1.2999999999999999E-3</c:v>
                </c:pt>
                <c:pt idx="122">
                  <c:v>3.5999999999999999E-3</c:v>
                </c:pt>
                <c:pt idx="123">
                  <c:v>1.7100000000000001E-2</c:v>
                </c:pt>
                <c:pt idx="124">
                  <c:v>8.0999999999999996E-3</c:v>
                </c:pt>
                <c:pt idx="125">
                  <c:v>1.38E-2</c:v>
                </c:pt>
                <c:pt idx="126">
                  <c:v>5.0900000000000001E-2</c:v>
                </c:pt>
                <c:pt idx="127">
                  <c:v>2.7000000000000001E-3</c:v>
                </c:pt>
                <c:pt idx="128">
                  <c:v>4.8999999999999998E-3</c:v>
                </c:pt>
                <c:pt idx="129">
                  <c:v>1.2E-2</c:v>
                </c:pt>
                <c:pt idx="130">
                  <c:v>3.5000000000000001E-3</c:v>
                </c:pt>
                <c:pt idx="131">
                  <c:v>1.5E-3</c:v>
                </c:pt>
                <c:pt idx="132">
                  <c:v>9.1000000000000004E-3</c:v>
                </c:pt>
                <c:pt idx="133">
                  <c:v>1.5E-3</c:v>
                </c:pt>
                <c:pt idx="134">
                  <c:v>1.6000000000000001E-3</c:v>
                </c:pt>
                <c:pt idx="135">
                  <c:v>4.7999999999999996E-3</c:v>
                </c:pt>
                <c:pt idx="136">
                  <c:v>1.6000000000000001E-3</c:v>
                </c:pt>
                <c:pt idx="137">
                  <c:v>1.8E-3</c:v>
                </c:pt>
                <c:pt idx="138">
                  <c:v>1.72E-2</c:v>
                </c:pt>
                <c:pt idx="139">
                  <c:v>6.6E-3</c:v>
                </c:pt>
                <c:pt idx="140">
                  <c:v>2.8E-3</c:v>
                </c:pt>
                <c:pt idx="141">
                  <c:v>7.1999999999999998E-3</c:v>
                </c:pt>
                <c:pt idx="142">
                  <c:v>1.2999999999999999E-3</c:v>
                </c:pt>
                <c:pt idx="143">
                  <c:v>2.8999999999999998E-3</c:v>
                </c:pt>
                <c:pt idx="144">
                  <c:v>1.4E-3</c:v>
                </c:pt>
                <c:pt idx="145">
                  <c:v>1.5E-3</c:v>
                </c:pt>
                <c:pt idx="146">
                  <c:v>4.3E-3</c:v>
                </c:pt>
                <c:pt idx="147">
                  <c:v>1.5E-3</c:v>
                </c:pt>
                <c:pt idx="148">
                  <c:v>1.4E-3</c:v>
                </c:pt>
                <c:pt idx="149">
                  <c:v>1.5E-3</c:v>
                </c:pt>
                <c:pt idx="150">
                  <c:v>5.0000000000000001E-3</c:v>
                </c:pt>
                <c:pt idx="151">
                  <c:v>1.5E-3</c:v>
                </c:pt>
                <c:pt idx="152">
                  <c:v>4.4999999999999997E-3</c:v>
                </c:pt>
                <c:pt idx="153">
                  <c:v>3.5000000000000001E-3</c:v>
                </c:pt>
                <c:pt idx="154">
                  <c:v>1.4E-3</c:v>
                </c:pt>
                <c:pt idx="155">
                  <c:v>1.6999999999999999E-3</c:v>
                </c:pt>
                <c:pt idx="156">
                  <c:v>1.5E-3</c:v>
                </c:pt>
                <c:pt idx="157">
                  <c:v>6.1000000000000004E-3</c:v>
                </c:pt>
                <c:pt idx="158">
                  <c:v>1.5E-3</c:v>
                </c:pt>
                <c:pt idx="159">
                  <c:v>1.9E-3</c:v>
                </c:pt>
                <c:pt idx="160">
                  <c:v>3.3E-3</c:v>
                </c:pt>
                <c:pt idx="161">
                  <c:v>5.3E-3</c:v>
                </c:pt>
                <c:pt idx="162">
                  <c:v>5.1000000000000004E-3</c:v>
                </c:pt>
                <c:pt idx="163">
                  <c:v>3.5999999999999999E-3</c:v>
                </c:pt>
                <c:pt idx="164">
                  <c:v>1.6000000000000001E-3</c:v>
                </c:pt>
                <c:pt idx="165">
                  <c:v>1.5E-3</c:v>
                </c:pt>
                <c:pt idx="166">
                  <c:v>1.5E-3</c:v>
                </c:pt>
                <c:pt idx="167">
                  <c:v>1.0500000000000001E-2</c:v>
                </c:pt>
                <c:pt idx="168">
                  <c:v>1.6999999999999999E-3</c:v>
                </c:pt>
                <c:pt idx="169">
                  <c:v>5.8999999999999999E-3</c:v>
                </c:pt>
                <c:pt idx="170">
                  <c:v>2E-3</c:v>
                </c:pt>
                <c:pt idx="171">
                  <c:v>1.5E-3</c:v>
                </c:pt>
                <c:pt idx="172">
                  <c:v>2.4899999999999999E-2</c:v>
                </c:pt>
                <c:pt idx="173">
                  <c:v>1.06E-2</c:v>
                </c:pt>
                <c:pt idx="174">
                  <c:v>1.9E-2</c:v>
                </c:pt>
                <c:pt idx="175">
                  <c:v>1.8E-3</c:v>
                </c:pt>
                <c:pt idx="176">
                  <c:v>1.6000000000000001E-3</c:v>
                </c:pt>
                <c:pt idx="177">
                  <c:v>7.1000000000000004E-3</c:v>
                </c:pt>
                <c:pt idx="178">
                  <c:v>1.6000000000000001E-3</c:v>
                </c:pt>
                <c:pt idx="179">
                  <c:v>1.8E-3</c:v>
                </c:pt>
                <c:pt idx="180">
                  <c:v>3.3E-3</c:v>
                </c:pt>
                <c:pt idx="181">
                  <c:v>1.5E-3</c:v>
                </c:pt>
                <c:pt idx="182">
                  <c:v>2.8E-3</c:v>
                </c:pt>
                <c:pt idx="183">
                  <c:v>1.6000000000000001E-3</c:v>
                </c:pt>
                <c:pt idx="184">
                  <c:v>1.6000000000000001E-3</c:v>
                </c:pt>
                <c:pt idx="185">
                  <c:v>1.4E-3</c:v>
                </c:pt>
                <c:pt idx="186">
                  <c:v>6.7000000000000002E-3</c:v>
                </c:pt>
                <c:pt idx="187">
                  <c:v>1.5E-3</c:v>
                </c:pt>
                <c:pt idx="188">
                  <c:v>3.3999999999999998E-3</c:v>
                </c:pt>
                <c:pt idx="189">
                  <c:v>1.6999999999999999E-3</c:v>
                </c:pt>
                <c:pt idx="190">
                  <c:v>2.0999999999999999E-3</c:v>
                </c:pt>
                <c:pt idx="191">
                  <c:v>1.9E-3</c:v>
                </c:pt>
                <c:pt idx="192">
                  <c:v>1.6000000000000001E-3</c:v>
                </c:pt>
                <c:pt idx="193">
                  <c:v>1.2999999999999999E-3</c:v>
                </c:pt>
                <c:pt idx="194">
                  <c:v>1.4E-3</c:v>
                </c:pt>
                <c:pt idx="195">
                  <c:v>7.3000000000000001E-3</c:v>
                </c:pt>
                <c:pt idx="196">
                  <c:v>1.9E-3</c:v>
                </c:pt>
                <c:pt idx="197">
                  <c:v>1.2999999999999999E-3</c:v>
                </c:pt>
                <c:pt idx="198">
                  <c:v>1.4E-3</c:v>
                </c:pt>
                <c:pt idx="199">
                  <c:v>8.0000000000000002E-3</c:v>
                </c:pt>
                <c:pt idx="200">
                  <c:v>3.0999999999999999E-3</c:v>
                </c:pt>
                <c:pt idx="201">
                  <c:v>9.1000000000000004E-3</c:v>
                </c:pt>
                <c:pt idx="202">
                  <c:v>5.5999999999999999E-3</c:v>
                </c:pt>
                <c:pt idx="203">
                  <c:v>2.8999999999999998E-3</c:v>
                </c:pt>
                <c:pt idx="204">
                  <c:v>1.5E-3</c:v>
                </c:pt>
                <c:pt idx="205">
                  <c:v>3.3999999999999998E-3</c:v>
                </c:pt>
                <c:pt idx="206">
                  <c:v>1.12E-2</c:v>
                </c:pt>
                <c:pt idx="207">
                  <c:v>3.0000000000000001E-3</c:v>
                </c:pt>
                <c:pt idx="208">
                  <c:v>1.09E-2</c:v>
                </c:pt>
                <c:pt idx="209">
                  <c:v>1.1999999999999999E-3</c:v>
                </c:pt>
                <c:pt idx="210">
                  <c:v>1.5E-3</c:v>
                </c:pt>
                <c:pt idx="211">
                  <c:v>1.4E-3</c:v>
                </c:pt>
                <c:pt idx="212">
                  <c:v>7.4999999999999997E-3</c:v>
                </c:pt>
                <c:pt idx="213">
                  <c:v>1.4E-3</c:v>
                </c:pt>
                <c:pt idx="214">
                  <c:v>2.3999999999999998E-3</c:v>
                </c:pt>
                <c:pt idx="215">
                  <c:v>4.1999999999999997E-3</c:v>
                </c:pt>
                <c:pt idx="216">
                  <c:v>1.9E-3</c:v>
                </c:pt>
                <c:pt idx="217">
                  <c:v>5.0000000000000001E-3</c:v>
                </c:pt>
                <c:pt idx="218">
                  <c:v>2E-3</c:v>
                </c:pt>
                <c:pt idx="219">
                  <c:v>1.4E-3</c:v>
                </c:pt>
                <c:pt idx="220">
                  <c:v>1.8E-3</c:v>
                </c:pt>
                <c:pt idx="221">
                  <c:v>1.6999999999999999E-3</c:v>
                </c:pt>
                <c:pt idx="222">
                  <c:v>4.7999999999999996E-3</c:v>
                </c:pt>
                <c:pt idx="223">
                  <c:v>1.6000000000000001E-3</c:v>
                </c:pt>
                <c:pt idx="224">
                  <c:v>2E-3</c:v>
                </c:pt>
                <c:pt idx="225">
                  <c:v>1.1999999999999999E-3</c:v>
                </c:pt>
                <c:pt idx="226">
                  <c:v>1.1999999999999999E-3</c:v>
                </c:pt>
                <c:pt idx="227">
                  <c:v>1.4999999999999999E-2</c:v>
                </c:pt>
                <c:pt idx="228">
                  <c:v>1.03E-2</c:v>
                </c:pt>
                <c:pt idx="229">
                  <c:v>3.0999999999999999E-3</c:v>
                </c:pt>
                <c:pt idx="230">
                  <c:v>2.8999999999999998E-3</c:v>
                </c:pt>
                <c:pt idx="231">
                  <c:v>1.1999999999999999E-3</c:v>
                </c:pt>
                <c:pt idx="232">
                  <c:v>4.0000000000000001E-3</c:v>
                </c:pt>
                <c:pt idx="233">
                  <c:v>1.6000000000000001E-3</c:v>
                </c:pt>
                <c:pt idx="234">
                  <c:v>1.77E-2</c:v>
                </c:pt>
                <c:pt idx="235">
                  <c:v>1.1999999999999999E-3</c:v>
                </c:pt>
                <c:pt idx="236">
                  <c:v>1.1999999999999999E-3</c:v>
                </c:pt>
                <c:pt idx="237">
                  <c:v>1.1999999999999999E-3</c:v>
                </c:pt>
                <c:pt idx="238">
                  <c:v>3.8E-3</c:v>
                </c:pt>
                <c:pt idx="239">
                  <c:v>6.7999999999999996E-3</c:v>
                </c:pt>
                <c:pt idx="240">
                  <c:v>3.5999999999999999E-3</c:v>
                </c:pt>
                <c:pt idx="241">
                  <c:v>3.5000000000000001E-3</c:v>
                </c:pt>
                <c:pt idx="242">
                  <c:v>4.7999999999999996E-3</c:v>
                </c:pt>
                <c:pt idx="243">
                  <c:v>2.7000000000000001E-3</c:v>
                </c:pt>
                <c:pt idx="244">
                  <c:v>4.4999999999999997E-3</c:v>
                </c:pt>
                <c:pt idx="245">
                  <c:v>3.0000000000000001E-3</c:v>
                </c:pt>
                <c:pt idx="246">
                  <c:v>7.7000000000000002E-3</c:v>
                </c:pt>
                <c:pt idx="247">
                  <c:v>2.7000000000000001E-3</c:v>
                </c:pt>
                <c:pt idx="248">
                  <c:v>5.1999999999999998E-3</c:v>
                </c:pt>
                <c:pt idx="249">
                  <c:v>8.5000000000000006E-3</c:v>
                </c:pt>
                <c:pt idx="250">
                  <c:v>1.06E-2</c:v>
                </c:pt>
                <c:pt idx="251">
                  <c:v>1.6000000000000001E-3</c:v>
                </c:pt>
                <c:pt idx="252">
                  <c:v>1.4E-3</c:v>
                </c:pt>
                <c:pt idx="253">
                  <c:v>2.3099999999999999E-2</c:v>
                </c:pt>
                <c:pt idx="254">
                  <c:v>3.3E-3</c:v>
                </c:pt>
                <c:pt idx="255">
                  <c:v>1.4E-3</c:v>
                </c:pt>
                <c:pt idx="256">
                  <c:v>1.4E-3</c:v>
                </c:pt>
                <c:pt idx="257">
                  <c:v>1.4E-3</c:v>
                </c:pt>
                <c:pt idx="258">
                  <c:v>0.01</c:v>
                </c:pt>
                <c:pt idx="259">
                  <c:v>1.4E-3</c:v>
                </c:pt>
                <c:pt idx="260">
                  <c:v>1.1999999999999999E-3</c:v>
                </c:pt>
                <c:pt idx="261">
                  <c:v>4.0000000000000001E-3</c:v>
                </c:pt>
                <c:pt idx="262">
                  <c:v>2.8999999999999998E-3</c:v>
                </c:pt>
                <c:pt idx="263">
                  <c:v>1.5299999999999999E-2</c:v>
                </c:pt>
                <c:pt idx="264">
                  <c:v>1.2999999999999999E-3</c:v>
                </c:pt>
                <c:pt idx="265">
                  <c:v>5.3E-3</c:v>
                </c:pt>
                <c:pt idx="266">
                  <c:v>6.1999999999999998E-3</c:v>
                </c:pt>
                <c:pt idx="267">
                  <c:v>1.4E-3</c:v>
                </c:pt>
                <c:pt idx="268">
                  <c:v>1.8E-3</c:v>
                </c:pt>
                <c:pt idx="269">
                  <c:v>9.7999999999999997E-3</c:v>
                </c:pt>
                <c:pt idx="270">
                  <c:v>1.2999999999999999E-3</c:v>
                </c:pt>
                <c:pt idx="271">
                  <c:v>1.6999999999999999E-3</c:v>
                </c:pt>
                <c:pt idx="272">
                  <c:v>1.4E-3</c:v>
                </c:pt>
                <c:pt idx="273">
                  <c:v>4.4000000000000003E-3</c:v>
                </c:pt>
                <c:pt idx="274">
                  <c:v>6.4999999999999997E-3</c:v>
                </c:pt>
                <c:pt idx="275">
                  <c:v>1.6000000000000001E-3</c:v>
                </c:pt>
                <c:pt idx="276">
                  <c:v>4.8999999999999998E-3</c:v>
                </c:pt>
                <c:pt idx="277">
                  <c:v>3.8999999999999998E-3</c:v>
                </c:pt>
                <c:pt idx="278">
                  <c:v>6.3E-3</c:v>
                </c:pt>
                <c:pt idx="279">
                  <c:v>1.6000000000000001E-3</c:v>
                </c:pt>
                <c:pt idx="280">
                  <c:v>1.8E-3</c:v>
                </c:pt>
                <c:pt idx="281">
                  <c:v>4.0000000000000001E-3</c:v>
                </c:pt>
                <c:pt idx="282">
                  <c:v>1.8E-3</c:v>
                </c:pt>
                <c:pt idx="283">
                  <c:v>1.5E-3</c:v>
                </c:pt>
                <c:pt idx="284">
                  <c:v>3.0000000000000001E-3</c:v>
                </c:pt>
                <c:pt idx="285">
                  <c:v>2E-3</c:v>
                </c:pt>
                <c:pt idx="286">
                  <c:v>1.5E-3</c:v>
                </c:pt>
                <c:pt idx="287">
                  <c:v>1.8E-3</c:v>
                </c:pt>
                <c:pt idx="288">
                  <c:v>1.2999999999999999E-3</c:v>
                </c:pt>
                <c:pt idx="289">
                  <c:v>6.6E-3</c:v>
                </c:pt>
                <c:pt idx="290">
                  <c:v>2.3E-3</c:v>
                </c:pt>
                <c:pt idx="291">
                  <c:v>1.2999999999999999E-3</c:v>
                </c:pt>
                <c:pt idx="292">
                  <c:v>3.3E-3</c:v>
                </c:pt>
                <c:pt idx="293">
                  <c:v>1.8E-3</c:v>
                </c:pt>
                <c:pt idx="294">
                  <c:v>6.8999999999999999E-3</c:v>
                </c:pt>
                <c:pt idx="295">
                  <c:v>7.7999999999999996E-3</c:v>
                </c:pt>
                <c:pt idx="296">
                  <c:v>1.4E-3</c:v>
                </c:pt>
                <c:pt idx="297">
                  <c:v>1.2999999999999999E-3</c:v>
                </c:pt>
                <c:pt idx="298">
                  <c:v>1.4E-3</c:v>
                </c:pt>
                <c:pt idx="299">
                  <c:v>2.0999999999999999E-3</c:v>
                </c:pt>
                <c:pt idx="300">
                  <c:v>2.3E-3</c:v>
                </c:pt>
                <c:pt idx="301">
                  <c:v>1.09E-2</c:v>
                </c:pt>
                <c:pt idx="302">
                  <c:v>8.5000000000000006E-3</c:v>
                </c:pt>
                <c:pt idx="303">
                  <c:v>1.8200000000000001E-2</c:v>
                </c:pt>
                <c:pt idx="304">
                  <c:v>3.0000000000000001E-3</c:v>
                </c:pt>
                <c:pt idx="305">
                  <c:v>1.2999999999999999E-3</c:v>
                </c:pt>
                <c:pt idx="306">
                  <c:v>1.5E-3</c:v>
                </c:pt>
                <c:pt idx="307">
                  <c:v>2E-3</c:v>
                </c:pt>
                <c:pt idx="308">
                  <c:v>2.8999999999999998E-3</c:v>
                </c:pt>
                <c:pt idx="309">
                  <c:v>4.4999999999999997E-3</c:v>
                </c:pt>
                <c:pt idx="310">
                  <c:v>3.5000000000000001E-3</c:v>
                </c:pt>
                <c:pt idx="311">
                  <c:v>1.6999999999999999E-3</c:v>
                </c:pt>
                <c:pt idx="312">
                  <c:v>1.4E-3</c:v>
                </c:pt>
                <c:pt idx="313">
                  <c:v>1.5E-3</c:v>
                </c:pt>
                <c:pt idx="314">
                  <c:v>1.5E-3</c:v>
                </c:pt>
                <c:pt idx="315">
                  <c:v>1.2999999999999999E-3</c:v>
                </c:pt>
                <c:pt idx="316">
                  <c:v>1.2999999999999999E-3</c:v>
                </c:pt>
                <c:pt idx="317">
                  <c:v>7.3000000000000001E-3</c:v>
                </c:pt>
                <c:pt idx="318">
                  <c:v>7.0000000000000001E-3</c:v>
                </c:pt>
                <c:pt idx="319">
                  <c:v>1.5E-3</c:v>
                </c:pt>
                <c:pt idx="320">
                  <c:v>1.1999999999999999E-3</c:v>
                </c:pt>
                <c:pt idx="321">
                  <c:v>1.2999999999999999E-3</c:v>
                </c:pt>
                <c:pt idx="322">
                  <c:v>1.4E-3</c:v>
                </c:pt>
                <c:pt idx="323">
                  <c:v>1.6000000000000001E-3</c:v>
                </c:pt>
                <c:pt idx="324">
                  <c:v>7.6E-3</c:v>
                </c:pt>
                <c:pt idx="325">
                  <c:v>9.7000000000000003E-3</c:v>
                </c:pt>
                <c:pt idx="326">
                  <c:v>1.6000000000000001E-3</c:v>
                </c:pt>
                <c:pt idx="327">
                  <c:v>1.5E-3</c:v>
                </c:pt>
                <c:pt idx="328">
                  <c:v>1.4E-3</c:v>
                </c:pt>
                <c:pt idx="329">
                  <c:v>1.2999999999999999E-3</c:v>
                </c:pt>
                <c:pt idx="330">
                  <c:v>1.5E-3</c:v>
                </c:pt>
                <c:pt idx="331">
                  <c:v>1.9E-3</c:v>
                </c:pt>
                <c:pt idx="332">
                  <c:v>1.2699999999999999E-2</c:v>
                </c:pt>
                <c:pt idx="333">
                  <c:v>1.4E-3</c:v>
                </c:pt>
                <c:pt idx="334">
                  <c:v>1.8E-3</c:v>
                </c:pt>
                <c:pt idx="335">
                  <c:v>1.5E-3</c:v>
                </c:pt>
                <c:pt idx="336">
                  <c:v>1.5E-3</c:v>
                </c:pt>
                <c:pt idx="337">
                  <c:v>1.6000000000000001E-3</c:v>
                </c:pt>
                <c:pt idx="338">
                  <c:v>4.5999999999999999E-3</c:v>
                </c:pt>
                <c:pt idx="339">
                  <c:v>1.6000000000000001E-3</c:v>
                </c:pt>
                <c:pt idx="340">
                  <c:v>7.4999999999999997E-3</c:v>
                </c:pt>
                <c:pt idx="341">
                  <c:v>5.1999999999999998E-3</c:v>
                </c:pt>
                <c:pt idx="342">
                  <c:v>1.2999999999999999E-3</c:v>
                </c:pt>
                <c:pt idx="343">
                  <c:v>7.4000000000000003E-3</c:v>
                </c:pt>
                <c:pt idx="344">
                  <c:v>4.4000000000000003E-3</c:v>
                </c:pt>
                <c:pt idx="345">
                  <c:v>8.6999999999999994E-3</c:v>
                </c:pt>
                <c:pt idx="346">
                  <c:v>2.4E-2</c:v>
                </c:pt>
                <c:pt idx="347">
                  <c:v>1.9E-3</c:v>
                </c:pt>
                <c:pt idx="348">
                  <c:v>1.2999999999999999E-3</c:v>
                </c:pt>
                <c:pt idx="349">
                  <c:v>1.2999999999999999E-3</c:v>
                </c:pt>
                <c:pt idx="350">
                  <c:v>1.4E-3</c:v>
                </c:pt>
                <c:pt idx="351">
                  <c:v>1.6000000000000001E-3</c:v>
                </c:pt>
                <c:pt idx="352">
                  <c:v>1.2999999999999999E-3</c:v>
                </c:pt>
                <c:pt idx="353">
                  <c:v>1.6999999999999999E-3</c:v>
                </c:pt>
                <c:pt idx="354">
                  <c:v>1.2999999999999999E-3</c:v>
                </c:pt>
                <c:pt idx="355">
                  <c:v>1.4E-3</c:v>
                </c:pt>
                <c:pt idx="356">
                  <c:v>6.1999999999999998E-3</c:v>
                </c:pt>
                <c:pt idx="357">
                  <c:v>1.2999999999999999E-3</c:v>
                </c:pt>
                <c:pt idx="358">
                  <c:v>1.4E-3</c:v>
                </c:pt>
                <c:pt idx="359">
                  <c:v>2.0999999999999999E-3</c:v>
                </c:pt>
                <c:pt idx="360">
                  <c:v>5.7000000000000002E-3</c:v>
                </c:pt>
                <c:pt idx="361">
                  <c:v>1.1999999999999999E-3</c:v>
                </c:pt>
                <c:pt idx="362">
                  <c:v>1.6000000000000001E-3</c:v>
                </c:pt>
                <c:pt idx="363">
                  <c:v>1.0200000000000001E-2</c:v>
                </c:pt>
                <c:pt idx="364">
                  <c:v>1.8E-3</c:v>
                </c:pt>
                <c:pt idx="365">
                  <c:v>3.8999999999999998E-3</c:v>
                </c:pt>
                <c:pt idx="366">
                  <c:v>8.5000000000000006E-3</c:v>
                </c:pt>
                <c:pt idx="367">
                  <c:v>1.1000000000000001E-3</c:v>
                </c:pt>
                <c:pt idx="368">
                  <c:v>1.5E-3</c:v>
                </c:pt>
                <c:pt idx="369">
                  <c:v>1.4E-3</c:v>
                </c:pt>
                <c:pt idx="370">
                  <c:v>1.4E-3</c:v>
                </c:pt>
                <c:pt idx="371">
                  <c:v>4.7999999999999996E-3</c:v>
                </c:pt>
                <c:pt idx="372">
                  <c:v>3.5999999999999999E-3</c:v>
                </c:pt>
                <c:pt idx="373">
                  <c:v>1.3899999999999999E-2</c:v>
                </c:pt>
                <c:pt idx="374">
                  <c:v>2.7000000000000001E-3</c:v>
                </c:pt>
                <c:pt idx="375">
                  <c:v>1.2999999999999999E-3</c:v>
                </c:pt>
                <c:pt idx="376">
                  <c:v>1.1999999999999999E-3</c:v>
                </c:pt>
                <c:pt idx="377">
                  <c:v>1.4E-3</c:v>
                </c:pt>
                <c:pt idx="378">
                  <c:v>4.1999999999999997E-3</c:v>
                </c:pt>
                <c:pt idx="379">
                  <c:v>5.1000000000000004E-3</c:v>
                </c:pt>
                <c:pt idx="380">
                  <c:v>3.7000000000000002E-3</c:v>
                </c:pt>
                <c:pt idx="381">
                  <c:v>1.1999999999999999E-3</c:v>
                </c:pt>
                <c:pt idx="382">
                  <c:v>1.4E-3</c:v>
                </c:pt>
                <c:pt idx="383">
                  <c:v>8.2000000000000007E-3</c:v>
                </c:pt>
                <c:pt idx="384">
                  <c:v>1.0200000000000001E-2</c:v>
                </c:pt>
                <c:pt idx="385">
                  <c:v>1.9E-3</c:v>
                </c:pt>
                <c:pt idx="386">
                  <c:v>1.6000000000000001E-3</c:v>
                </c:pt>
                <c:pt idx="387">
                  <c:v>9.5999999999999992E-3</c:v>
                </c:pt>
                <c:pt idx="388">
                  <c:v>1.6799999999999999E-2</c:v>
                </c:pt>
                <c:pt idx="389">
                  <c:v>2.5999999999999999E-3</c:v>
                </c:pt>
                <c:pt idx="390">
                  <c:v>2.3999999999999998E-3</c:v>
                </c:pt>
                <c:pt idx="391">
                  <c:v>1.6999999999999999E-3</c:v>
                </c:pt>
                <c:pt idx="392">
                  <c:v>1.21E-2</c:v>
                </c:pt>
                <c:pt idx="393">
                  <c:v>1.0200000000000001E-2</c:v>
                </c:pt>
                <c:pt idx="394">
                  <c:v>1.2999999999999999E-3</c:v>
                </c:pt>
                <c:pt idx="395">
                  <c:v>1.89E-2</c:v>
                </c:pt>
                <c:pt idx="396">
                  <c:v>1.6000000000000001E-3</c:v>
                </c:pt>
                <c:pt idx="397">
                  <c:v>1.8E-3</c:v>
                </c:pt>
                <c:pt idx="398">
                  <c:v>1.6000000000000001E-3</c:v>
                </c:pt>
                <c:pt idx="399">
                  <c:v>1.4E-3</c:v>
                </c:pt>
                <c:pt idx="400">
                  <c:v>3.1899999999999998E-2</c:v>
                </c:pt>
                <c:pt idx="401">
                  <c:v>8.2000000000000007E-3</c:v>
                </c:pt>
                <c:pt idx="402">
                  <c:v>3.7100000000000001E-2</c:v>
                </c:pt>
                <c:pt idx="403">
                  <c:v>1.3299999999999999E-2</c:v>
                </c:pt>
                <c:pt idx="404">
                  <c:v>2.5700000000000001E-2</c:v>
                </c:pt>
                <c:pt idx="405">
                  <c:v>1.47E-2</c:v>
                </c:pt>
                <c:pt idx="406">
                  <c:v>6.7000000000000002E-3</c:v>
                </c:pt>
                <c:pt idx="407">
                  <c:v>9.1999999999999998E-3</c:v>
                </c:pt>
                <c:pt idx="408">
                  <c:v>6.8999999999999999E-3</c:v>
                </c:pt>
                <c:pt idx="409">
                  <c:v>1.26E-2</c:v>
                </c:pt>
                <c:pt idx="410">
                  <c:v>1.5E-3</c:v>
                </c:pt>
                <c:pt idx="411">
                  <c:v>9.4000000000000004E-3</c:v>
                </c:pt>
                <c:pt idx="412">
                  <c:v>3.5999999999999999E-3</c:v>
                </c:pt>
                <c:pt idx="413">
                  <c:v>7.0000000000000001E-3</c:v>
                </c:pt>
                <c:pt idx="414">
                  <c:v>1.5E-3</c:v>
                </c:pt>
                <c:pt idx="415">
                  <c:v>1.5E-3</c:v>
                </c:pt>
                <c:pt idx="416">
                  <c:v>1.2999999999999999E-3</c:v>
                </c:pt>
                <c:pt idx="417">
                  <c:v>1.0999999999999999E-2</c:v>
                </c:pt>
                <c:pt idx="418">
                  <c:v>4.5999999999999999E-3</c:v>
                </c:pt>
                <c:pt idx="419">
                  <c:v>1.2999999999999999E-3</c:v>
                </c:pt>
                <c:pt idx="420">
                  <c:v>1.1999999999999999E-3</c:v>
                </c:pt>
                <c:pt idx="421">
                  <c:v>2.5999999999999999E-3</c:v>
                </c:pt>
                <c:pt idx="422">
                  <c:v>1.9E-3</c:v>
                </c:pt>
                <c:pt idx="423">
                  <c:v>7.7000000000000002E-3</c:v>
                </c:pt>
                <c:pt idx="424">
                  <c:v>7.9000000000000008E-3</c:v>
                </c:pt>
                <c:pt idx="425">
                  <c:v>9.5999999999999992E-3</c:v>
                </c:pt>
                <c:pt idx="426">
                  <c:v>3.3999999999999998E-3</c:v>
                </c:pt>
                <c:pt idx="427">
                  <c:v>6.6E-3</c:v>
                </c:pt>
                <c:pt idx="428">
                  <c:v>1.6000000000000001E-3</c:v>
                </c:pt>
                <c:pt idx="429">
                  <c:v>1.1999999999999999E-3</c:v>
                </c:pt>
                <c:pt idx="430">
                  <c:v>7.7000000000000002E-3</c:v>
                </c:pt>
                <c:pt idx="431">
                  <c:v>1.5E-3</c:v>
                </c:pt>
                <c:pt idx="432">
                  <c:v>1.6999999999999999E-3</c:v>
                </c:pt>
                <c:pt idx="433">
                  <c:v>3.5999999999999999E-3</c:v>
                </c:pt>
                <c:pt idx="434">
                  <c:v>1.5E-3</c:v>
                </c:pt>
                <c:pt idx="435">
                  <c:v>1.5E-3</c:v>
                </c:pt>
                <c:pt idx="436">
                  <c:v>4.1000000000000003E-3</c:v>
                </c:pt>
                <c:pt idx="437">
                  <c:v>1.2999999999999999E-3</c:v>
                </c:pt>
                <c:pt idx="438">
                  <c:v>1.2999999999999999E-3</c:v>
                </c:pt>
                <c:pt idx="439">
                  <c:v>5.8999999999999999E-3</c:v>
                </c:pt>
                <c:pt idx="440">
                  <c:v>1.6000000000000001E-3</c:v>
                </c:pt>
                <c:pt idx="441">
                  <c:v>1.2999999999999999E-3</c:v>
                </c:pt>
                <c:pt idx="442">
                  <c:v>6.4999999999999997E-3</c:v>
                </c:pt>
                <c:pt idx="443">
                  <c:v>1.6999999999999999E-3</c:v>
                </c:pt>
                <c:pt idx="444">
                  <c:v>1.4E-3</c:v>
                </c:pt>
                <c:pt idx="445">
                  <c:v>1.5E-3</c:v>
                </c:pt>
                <c:pt idx="446">
                  <c:v>1.5E-3</c:v>
                </c:pt>
                <c:pt idx="447">
                  <c:v>6.7999999999999996E-3</c:v>
                </c:pt>
                <c:pt idx="448">
                  <c:v>1.4E-3</c:v>
                </c:pt>
                <c:pt idx="449">
                  <c:v>2.8E-3</c:v>
                </c:pt>
                <c:pt idx="450">
                  <c:v>1.2999999999999999E-3</c:v>
                </c:pt>
                <c:pt idx="451">
                  <c:v>1.4E-3</c:v>
                </c:pt>
                <c:pt idx="452">
                  <c:v>1.9E-3</c:v>
                </c:pt>
                <c:pt idx="453">
                  <c:v>4.4999999999999997E-3</c:v>
                </c:pt>
                <c:pt idx="454">
                  <c:v>1.6000000000000001E-3</c:v>
                </c:pt>
                <c:pt idx="455">
                  <c:v>1.5E-3</c:v>
                </c:pt>
                <c:pt idx="456">
                  <c:v>1.5E-3</c:v>
                </c:pt>
                <c:pt idx="457">
                  <c:v>7.4999999999999997E-3</c:v>
                </c:pt>
                <c:pt idx="458">
                  <c:v>1.2999999999999999E-3</c:v>
                </c:pt>
                <c:pt idx="459">
                  <c:v>1.5E-3</c:v>
                </c:pt>
                <c:pt idx="460">
                  <c:v>1.9E-3</c:v>
                </c:pt>
                <c:pt idx="461">
                  <c:v>1.5E-3</c:v>
                </c:pt>
                <c:pt idx="462">
                  <c:v>1.4E-3</c:v>
                </c:pt>
                <c:pt idx="463">
                  <c:v>8.6999999999999994E-3</c:v>
                </c:pt>
                <c:pt idx="464">
                  <c:v>1.8E-3</c:v>
                </c:pt>
                <c:pt idx="465">
                  <c:v>1.6000000000000001E-3</c:v>
                </c:pt>
                <c:pt idx="466">
                  <c:v>1.5E-3</c:v>
                </c:pt>
                <c:pt idx="467">
                  <c:v>1.6999999999999999E-3</c:v>
                </c:pt>
                <c:pt idx="468">
                  <c:v>1.4E-3</c:v>
                </c:pt>
                <c:pt idx="469">
                  <c:v>1.5E-3</c:v>
                </c:pt>
                <c:pt idx="470">
                  <c:v>1.4E-3</c:v>
                </c:pt>
                <c:pt idx="471">
                  <c:v>3.5000000000000001E-3</c:v>
                </c:pt>
                <c:pt idx="472">
                  <c:v>3.2000000000000002E-3</c:v>
                </c:pt>
                <c:pt idx="473">
                  <c:v>5.4999999999999997E-3</c:v>
                </c:pt>
                <c:pt idx="474">
                  <c:v>5.5999999999999999E-3</c:v>
                </c:pt>
                <c:pt idx="475">
                  <c:v>1.4E-3</c:v>
                </c:pt>
                <c:pt idx="476">
                  <c:v>1.06E-2</c:v>
                </c:pt>
                <c:pt idx="477">
                  <c:v>1.6000000000000001E-3</c:v>
                </c:pt>
                <c:pt idx="478">
                  <c:v>1.5E-3</c:v>
                </c:pt>
                <c:pt idx="479">
                  <c:v>1.5E-3</c:v>
                </c:pt>
                <c:pt idx="480">
                  <c:v>1.4E-3</c:v>
                </c:pt>
                <c:pt idx="481">
                  <c:v>1.5E-3</c:v>
                </c:pt>
                <c:pt idx="482">
                  <c:v>1.34E-2</c:v>
                </c:pt>
                <c:pt idx="483">
                  <c:v>3.85E-2</c:v>
                </c:pt>
                <c:pt idx="484">
                  <c:v>4.1999999999999997E-3</c:v>
                </c:pt>
                <c:pt idx="485">
                  <c:v>2.2000000000000001E-3</c:v>
                </c:pt>
                <c:pt idx="486">
                  <c:v>1.8E-3</c:v>
                </c:pt>
                <c:pt idx="487">
                  <c:v>1.06E-2</c:v>
                </c:pt>
                <c:pt idx="488">
                  <c:v>3.3E-3</c:v>
                </c:pt>
                <c:pt idx="489">
                  <c:v>6.7000000000000002E-3</c:v>
                </c:pt>
                <c:pt idx="490">
                  <c:v>8.0000000000000002E-3</c:v>
                </c:pt>
                <c:pt idx="491">
                  <c:v>5.7000000000000002E-3</c:v>
                </c:pt>
                <c:pt idx="492">
                  <c:v>1.6000000000000001E-3</c:v>
                </c:pt>
                <c:pt idx="493">
                  <c:v>2.23E-2</c:v>
                </c:pt>
                <c:pt idx="494">
                  <c:v>4.7000000000000002E-3</c:v>
                </c:pt>
                <c:pt idx="495">
                  <c:v>1.32E-2</c:v>
                </c:pt>
                <c:pt idx="496">
                  <c:v>1.14E-2</c:v>
                </c:pt>
                <c:pt idx="497">
                  <c:v>1.2200000000000001E-2</c:v>
                </c:pt>
                <c:pt idx="498">
                  <c:v>1.37E-2</c:v>
                </c:pt>
                <c:pt idx="499">
                  <c:v>2E-3</c:v>
                </c:pt>
                <c:pt idx="500">
                  <c:v>1.4E-3</c:v>
                </c:pt>
                <c:pt idx="501">
                  <c:v>9.4000000000000004E-3</c:v>
                </c:pt>
                <c:pt idx="502">
                  <c:v>5.1000000000000004E-3</c:v>
                </c:pt>
                <c:pt idx="503">
                  <c:v>1.2999999999999999E-3</c:v>
                </c:pt>
                <c:pt idx="504">
                  <c:v>3.3E-3</c:v>
                </c:pt>
                <c:pt idx="505">
                  <c:v>2.2000000000000001E-3</c:v>
                </c:pt>
                <c:pt idx="506">
                  <c:v>1.5E-3</c:v>
                </c:pt>
                <c:pt idx="507">
                  <c:v>2.8999999999999998E-3</c:v>
                </c:pt>
                <c:pt idx="508">
                  <c:v>1.2999999999999999E-3</c:v>
                </c:pt>
                <c:pt idx="509">
                  <c:v>5.7999999999999996E-3</c:v>
                </c:pt>
                <c:pt idx="510">
                  <c:v>1.5E-3</c:v>
                </c:pt>
                <c:pt idx="511">
                  <c:v>7.0000000000000001E-3</c:v>
                </c:pt>
                <c:pt idx="512">
                  <c:v>1.2999999999999999E-3</c:v>
                </c:pt>
                <c:pt idx="513">
                  <c:v>2E-3</c:v>
                </c:pt>
                <c:pt idx="514">
                  <c:v>1.6999999999999999E-3</c:v>
                </c:pt>
                <c:pt idx="515">
                  <c:v>6.8999999999999999E-3</c:v>
                </c:pt>
                <c:pt idx="516">
                  <c:v>9.1999999999999998E-3</c:v>
                </c:pt>
                <c:pt idx="517">
                  <c:v>1.4E-3</c:v>
                </c:pt>
                <c:pt idx="518">
                  <c:v>4.1999999999999997E-3</c:v>
                </c:pt>
                <c:pt idx="519">
                  <c:v>4.0000000000000001E-3</c:v>
                </c:pt>
                <c:pt idx="520">
                  <c:v>1.5E-3</c:v>
                </c:pt>
                <c:pt idx="521">
                  <c:v>1.5E-3</c:v>
                </c:pt>
                <c:pt idx="522">
                  <c:v>3.3E-3</c:v>
                </c:pt>
                <c:pt idx="523">
                  <c:v>1.6000000000000001E-3</c:v>
                </c:pt>
                <c:pt idx="524">
                  <c:v>3.5000000000000001E-3</c:v>
                </c:pt>
                <c:pt idx="525">
                  <c:v>1.4E-3</c:v>
                </c:pt>
                <c:pt idx="526">
                  <c:v>4.4999999999999997E-3</c:v>
                </c:pt>
                <c:pt idx="527">
                  <c:v>3.2000000000000002E-3</c:v>
                </c:pt>
                <c:pt idx="528">
                  <c:v>6.1000000000000004E-3</c:v>
                </c:pt>
                <c:pt idx="529">
                  <c:v>1.2999999999999999E-3</c:v>
                </c:pt>
                <c:pt idx="530">
                  <c:v>1.5E-3</c:v>
                </c:pt>
                <c:pt idx="531">
                  <c:v>1.7899999999999999E-2</c:v>
                </c:pt>
                <c:pt idx="532">
                  <c:v>1.5E-3</c:v>
                </c:pt>
                <c:pt idx="533">
                  <c:v>4.5999999999999999E-3</c:v>
                </c:pt>
                <c:pt idx="534">
                  <c:v>1.9E-3</c:v>
                </c:pt>
                <c:pt idx="535">
                  <c:v>1.8E-3</c:v>
                </c:pt>
                <c:pt idx="536">
                  <c:v>1.9E-3</c:v>
                </c:pt>
                <c:pt idx="537">
                  <c:v>1.0500000000000001E-2</c:v>
                </c:pt>
                <c:pt idx="538">
                  <c:v>1.4E-3</c:v>
                </c:pt>
                <c:pt idx="539">
                  <c:v>1.2999999999999999E-3</c:v>
                </c:pt>
                <c:pt idx="540">
                  <c:v>2.0999999999999999E-3</c:v>
                </c:pt>
                <c:pt idx="541">
                  <c:v>1.9E-3</c:v>
                </c:pt>
                <c:pt idx="542">
                  <c:v>1.4E-3</c:v>
                </c:pt>
                <c:pt idx="543">
                  <c:v>5.3E-3</c:v>
                </c:pt>
                <c:pt idx="544">
                  <c:v>2E-3</c:v>
                </c:pt>
                <c:pt idx="545">
                  <c:v>4.7999999999999996E-3</c:v>
                </c:pt>
                <c:pt idx="546">
                  <c:v>1.4E-2</c:v>
                </c:pt>
                <c:pt idx="547">
                  <c:v>4.1999999999999997E-3</c:v>
                </c:pt>
                <c:pt idx="548">
                  <c:v>1.5E-3</c:v>
                </c:pt>
                <c:pt idx="549">
                  <c:v>1.5E-3</c:v>
                </c:pt>
                <c:pt idx="550">
                  <c:v>1.5E-3</c:v>
                </c:pt>
                <c:pt idx="551">
                  <c:v>1.6999999999999999E-3</c:v>
                </c:pt>
                <c:pt idx="552">
                  <c:v>4.4999999999999997E-3</c:v>
                </c:pt>
                <c:pt idx="553">
                  <c:v>1.2999999999999999E-3</c:v>
                </c:pt>
                <c:pt idx="554">
                  <c:v>5.1000000000000004E-3</c:v>
                </c:pt>
                <c:pt idx="555">
                  <c:v>1.6999999999999999E-3</c:v>
                </c:pt>
                <c:pt idx="556">
                  <c:v>1.4E-3</c:v>
                </c:pt>
                <c:pt idx="557">
                  <c:v>1.1299999999999999E-2</c:v>
                </c:pt>
                <c:pt idx="558">
                  <c:v>5.0000000000000001E-3</c:v>
                </c:pt>
                <c:pt idx="559">
                  <c:v>5.4999999999999997E-3</c:v>
                </c:pt>
                <c:pt idx="560">
                  <c:v>1.6999999999999999E-3</c:v>
                </c:pt>
                <c:pt idx="561">
                  <c:v>1.2999999999999999E-3</c:v>
                </c:pt>
                <c:pt idx="562">
                  <c:v>1.4E-3</c:v>
                </c:pt>
                <c:pt idx="563">
                  <c:v>7.4000000000000003E-3</c:v>
                </c:pt>
                <c:pt idx="564">
                  <c:v>2.5999999999999999E-3</c:v>
                </c:pt>
                <c:pt idx="565">
                  <c:v>1.6000000000000001E-3</c:v>
                </c:pt>
                <c:pt idx="566">
                  <c:v>1.2999999999999999E-3</c:v>
                </c:pt>
                <c:pt idx="567">
                  <c:v>1.5900000000000001E-2</c:v>
                </c:pt>
                <c:pt idx="568">
                  <c:v>1.2999999999999999E-2</c:v>
                </c:pt>
                <c:pt idx="569">
                  <c:v>3.5999999999999999E-3</c:v>
                </c:pt>
                <c:pt idx="570">
                  <c:v>1.4E-3</c:v>
                </c:pt>
                <c:pt idx="571">
                  <c:v>1.4E-3</c:v>
                </c:pt>
                <c:pt idx="572">
                  <c:v>1.9E-3</c:v>
                </c:pt>
                <c:pt idx="573">
                  <c:v>5.7000000000000002E-3</c:v>
                </c:pt>
                <c:pt idx="574">
                  <c:v>1.32E-2</c:v>
                </c:pt>
                <c:pt idx="575">
                  <c:v>7.0000000000000001E-3</c:v>
                </c:pt>
                <c:pt idx="576">
                  <c:v>3.8E-3</c:v>
                </c:pt>
                <c:pt idx="577">
                  <c:v>5.1000000000000004E-3</c:v>
                </c:pt>
                <c:pt idx="578">
                  <c:v>8.5000000000000006E-3</c:v>
                </c:pt>
                <c:pt idx="579">
                  <c:v>2.4899999999999999E-2</c:v>
                </c:pt>
                <c:pt idx="580">
                  <c:v>1.5E-3</c:v>
                </c:pt>
                <c:pt idx="581">
                  <c:v>3.7000000000000002E-3</c:v>
                </c:pt>
                <c:pt idx="582">
                  <c:v>1.5E-3</c:v>
                </c:pt>
                <c:pt idx="583">
                  <c:v>4.4000000000000003E-3</c:v>
                </c:pt>
                <c:pt idx="584">
                  <c:v>2E-3</c:v>
                </c:pt>
                <c:pt idx="585">
                  <c:v>1.5E-3</c:v>
                </c:pt>
                <c:pt idx="586">
                  <c:v>4.7000000000000002E-3</c:v>
                </c:pt>
                <c:pt idx="587">
                  <c:v>1.2999999999999999E-3</c:v>
                </c:pt>
                <c:pt idx="588">
                  <c:v>3.5000000000000001E-3</c:v>
                </c:pt>
                <c:pt idx="589">
                  <c:v>5.4000000000000003E-3</c:v>
                </c:pt>
                <c:pt idx="590">
                  <c:v>1.41E-2</c:v>
                </c:pt>
                <c:pt idx="591">
                  <c:v>1.6999999999999999E-3</c:v>
                </c:pt>
                <c:pt idx="592">
                  <c:v>9.4000000000000004E-3</c:v>
                </c:pt>
                <c:pt idx="593">
                  <c:v>3.7000000000000002E-3</c:v>
                </c:pt>
                <c:pt idx="594">
                  <c:v>5.4999999999999997E-3</c:v>
                </c:pt>
                <c:pt idx="595">
                  <c:v>1.4E-3</c:v>
                </c:pt>
                <c:pt idx="596">
                  <c:v>1.1599999999999999E-2</c:v>
                </c:pt>
                <c:pt idx="597">
                  <c:v>1.2999999999999999E-3</c:v>
                </c:pt>
                <c:pt idx="598">
                  <c:v>1.4E-3</c:v>
                </c:pt>
                <c:pt idx="599">
                  <c:v>7.1999999999999998E-3</c:v>
                </c:pt>
                <c:pt idx="600">
                  <c:v>1.2999999999999999E-3</c:v>
                </c:pt>
                <c:pt idx="601">
                  <c:v>1.6000000000000001E-3</c:v>
                </c:pt>
                <c:pt idx="602">
                  <c:v>1.4E-3</c:v>
                </c:pt>
                <c:pt idx="603">
                  <c:v>5.3E-3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61-40D0-BB3A-436715D0AA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5355616"/>
        <c:axId val="1084768208"/>
      </c:lineChart>
      <c:catAx>
        <c:axId val="155535561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768208"/>
        <c:crosses val="autoZero"/>
        <c:auto val="1"/>
        <c:lblAlgn val="ctr"/>
        <c:lblOffset val="100"/>
        <c:noMultiLvlLbl val="0"/>
      </c:catAx>
      <c:valAx>
        <c:axId val="108476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RTT 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55355616"/>
        <c:crosses val="autoZero"/>
        <c:crossBetween val="between"/>
      </c:valAx>
      <c:spPr>
        <a:noFill/>
        <a:ln>
          <a:solidFill>
            <a:schemeClr val="bg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US" sz="1400" b="0" i="0" baseline="0" dirty="0">
                <a:effectLst/>
              </a:rPr>
              <a:t>Best Effort</a:t>
            </a:r>
            <a:endParaRPr lang="en-US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rgbClr val="000000">
                  <a:lumMod val="65000"/>
                  <a:lumOff val="35000"/>
                </a:srgb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970150528615835"/>
          <c:y val="0.1067319061644976"/>
          <c:w val="0.85363178982392574"/>
          <c:h val="0.76767744457474729"/>
        </c:manualLayout>
      </c:layout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Sheet7!$M$2:$M$1001</c:f>
              <c:numCache>
                <c:formatCode>General</c:formatCode>
                <c:ptCount val="1000"/>
                <c:pt idx="0">
                  <c:v>3.5999999999999999E-3</c:v>
                </c:pt>
                <c:pt idx="1">
                  <c:v>8.8000000000000005E-3</c:v>
                </c:pt>
                <c:pt idx="2">
                  <c:v>6.4999999999999997E-3</c:v>
                </c:pt>
                <c:pt idx="3">
                  <c:v>9.4999999999999998E-3</c:v>
                </c:pt>
                <c:pt idx="4">
                  <c:v>3.2300000000000002E-2</c:v>
                </c:pt>
                <c:pt idx="5">
                  <c:v>2.3999999999999998E-3</c:v>
                </c:pt>
                <c:pt idx="6">
                  <c:v>3.0999999999999999E-3</c:v>
                </c:pt>
                <c:pt idx="7">
                  <c:v>1.2999999999999999E-2</c:v>
                </c:pt>
                <c:pt idx="8">
                  <c:v>3.78E-2</c:v>
                </c:pt>
                <c:pt idx="9">
                  <c:v>4.7000000000000002E-3</c:v>
                </c:pt>
                <c:pt idx="10">
                  <c:v>1.03E-2</c:v>
                </c:pt>
                <c:pt idx="11">
                  <c:v>2.1600000000000001E-2</c:v>
                </c:pt>
                <c:pt idx="12">
                  <c:v>1.9E-3</c:v>
                </c:pt>
                <c:pt idx="13">
                  <c:v>3.0000000000000001E-3</c:v>
                </c:pt>
                <c:pt idx="14">
                  <c:v>2.47E-2</c:v>
                </c:pt>
                <c:pt idx="15">
                  <c:v>0.01</c:v>
                </c:pt>
                <c:pt idx="16">
                  <c:v>9.7999999999999997E-3</c:v>
                </c:pt>
                <c:pt idx="17">
                  <c:v>9.4000000000000004E-3</c:v>
                </c:pt>
                <c:pt idx="18">
                  <c:v>3.0000000000000001E-3</c:v>
                </c:pt>
                <c:pt idx="19">
                  <c:v>2E-3</c:v>
                </c:pt>
                <c:pt idx="20">
                  <c:v>7.3000000000000001E-3</c:v>
                </c:pt>
                <c:pt idx="21">
                  <c:v>1.1900000000000001E-2</c:v>
                </c:pt>
                <c:pt idx="22">
                  <c:v>8.8000000000000005E-3</c:v>
                </c:pt>
                <c:pt idx="23">
                  <c:v>1.55E-2</c:v>
                </c:pt>
                <c:pt idx="24">
                  <c:v>3.9699999999999999E-2</c:v>
                </c:pt>
                <c:pt idx="25">
                  <c:v>1.38E-2</c:v>
                </c:pt>
                <c:pt idx="26">
                  <c:v>1.38E-2</c:v>
                </c:pt>
                <c:pt idx="27">
                  <c:v>1.47E-2</c:v>
                </c:pt>
                <c:pt idx="28">
                  <c:v>1.61E-2</c:v>
                </c:pt>
                <c:pt idx="29">
                  <c:v>9.7000000000000003E-3</c:v>
                </c:pt>
                <c:pt idx="30">
                  <c:v>3.0499999999999999E-2</c:v>
                </c:pt>
                <c:pt idx="31">
                  <c:v>1.1599999999999999E-2</c:v>
                </c:pt>
                <c:pt idx="32">
                  <c:v>2.0500000000000001E-2</c:v>
                </c:pt>
                <c:pt idx="33">
                  <c:v>3.3399999999999999E-2</c:v>
                </c:pt>
                <c:pt idx="34">
                  <c:v>1.2800000000000001E-2</c:v>
                </c:pt>
                <c:pt idx="35">
                  <c:v>8.6999999999999994E-3</c:v>
                </c:pt>
                <c:pt idx="36">
                  <c:v>9.2999999999999992E-3</c:v>
                </c:pt>
                <c:pt idx="37">
                  <c:v>2.5999999999999999E-2</c:v>
                </c:pt>
                <c:pt idx="38">
                  <c:v>1.1299999999999999E-2</c:v>
                </c:pt>
                <c:pt idx="39">
                  <c:v>1.54E-2</c:v>
                </c:pt>
                <c:pt idx="40">
                  <c:v>9.9000000000000008E-3</c:v>
                </c:pt>
                <c:pt idx="41">
                  <c:v>3.1199999999999999E-2</c:v>
                </c:pt>
                <c:pt idx="42">
                  <c:v>1.5299999999999999E-2</c:v>
                </c:pt>
                <c:pt idx="43">
                  <c:v>1.77E-2</c:v>
                </c:pt>
                <c:pt idx="44">
                  <c:v>2.3300000000000001E-2</c:v>
                </c:pt>
                <c:pt idx="45">
                  <c:v>4.9200000000000001E-2</c:v>
                </c:pt>
                <c:pt idx="46">
                  <c:v>1.01E-2</c:v>
                </c:pt>
                <c:pt idx="47">
                  <c:v>2.1299999999999999E-2</c:v>
                </c:pt>
                <c:pt idx="48">
                  <c:v>2.35E-2</c:v>
                </c:pt>
                <c:pt idx="49">
                  <c:v>4.4499999999999998E-2</c:v>
                </c:pt>
                <c:pt idx="50">
                  <c:v>1.5E-3</c:v>
                </c:pt>
                <c:pt idx="51">
                  <c:v>1.8E-3</c:v>
                </c:pt>
                <c:pt idx="52">
                  <c:v>2.8500000000000001E-2</c:v>
                </c:pt>
                <c:pt idx="53">
                  <c:v>1.6999999999999999E-3</c:v>
                </c:pt>
                <c:pt idx="54">
                  <c:v>5.7999999999999996E-3</c:v>
                </c:pt>
                <c:pt idx="55">
                  <c:v>3.5000000000000001E-3</c:v>
                </c:pt>
                <c:pt idx="56">
                  <c:v>1.4999999999999999E-2</c:v>
                </c:pt>
                <c:pt idx="57">
                  <c:v>1.2500000000000001E-2</c:v>
                </c:pt>
                <c:pt idx="58">
                  <c:v>6.0000000000000001E-3</c:v>
                </c:pt>
                <c:pt idx="59">
                  <c:v>1.1599999999999999E-2</c:v>
                </c:pt>
                <c:pt idx="60">
                  <c:v>8.3999999999999995E-3</c:v>
                </c:pt>
                <c:pt idx="61">
                  <c:v>8.0999999999999996E-3</c:v>
                </c:pt>
                <c:pt idx="62">
                  <c:v>3.2000000000000001E-2</c:v>
                </c:pt>
                <c:pt idx="63">
                  <c:v>3.0000000000000001E-3</c:v>
                </c:pt>
                <c:pt idx="64">
                  <c:v>6.0000000000000001E-3</c:v>
                </c:pt>
                <c:pt idx="65">
                  <c:v>1.9E-3</c:v>
                </c:pt>
                <c:pt idx="66">
                  <c:v>2.7E-2</c:v>
                </c:pt>
                <c:pt idx="67">
                  <c:v>1.8599999999999998E-2</c:v>
                </c:pt>
                <c:pt idx="68">
                  <c:v>1.5E-3</c:v>
                </c:pt>
                <c:pt idx="69">
                  <c:v>2.1100000000000001E-2</c:v>
                </c:pt>
                <c:pt idx="70">
                  <c:v>2.53E-2</c:v>
                </c:pt>
                <c:pt idx="71">
                  <c:v>1.6400000000000001E-2</c:v>
                </c:pt>
                <c:pt idx="72">
                  <c:v>1.6E-2</c:v>
                </c:pt>
                <c:pt idx="73">
                  <c:v>1.7399999999999999E-2</c:v>
                </c:pt>
                <c:pt idx="74">
                  <c:v>5.1999999999999998E-3</c:v>
                </c:pt>
                <c:pt idx="75">
                  <c:v>8.8000000000000005E-3</c:v>
                </c:pt>
                <c:pt idx="76">
                  <c:v>4.48E-2</c:v>
                </c:pt>
                <c:pt idx="77">
                  <c:v>1.18E-2</c:v>
                </c:pt>
                <c:pt idx="78">
                  <c:v>5.7999999999999996E-3</c:v>
                </c:pt>
                <c:pt idx="79">
                  <c:v>1.2200000000000001E-2</c:v>
                </c:pt>
                <c:pt idx="80">
                  <c:v>3.6400000000000002E-2</c:v>
                </c:pt>
                <c:pt idx="81">
                  <c:v>5.8999999999999999E-3</c:v>
                </c:pt>
                <c:pt idx="82">
                  <c:v>1.0200000000000001E-2</c:v>
                </c:pt>
                <c:pt idx="83">
                  <c:v>1.2999999999999999E-2</c:v>
                </c:pt>
                <c:pt idx="84">
                  <c:v>1.5299999999999999E-2</c:v>
                </c:pt>
                <c:pt idx="85">
                  <c:v>1.5800000000000002E-2</c:v>
                </c:pt>
                <c:pt idx="86">
                  <c:v>2.3099999999999999E-2</c:v>
                </c:pt>
                <c:pt idx="87">
                  <c:v>1.4500000000000001E-2</c:v>
                </c:pt>
                <c:pt idx="88">
                  <c:v>1.4E-2</c:v>
                </c:pt>
                <c:pt idx="89">
                  <c:v>1.2E-2</c:v>
                </c:pt>
                <c:pt idx="90">
                  <c:v>7.4999999999999997E-3</c:v>
                </c:pt>
                <c:pt idx="91">
                  <c:v>2.8000000000000001E-2</c:v>
                </c:pt>
                <c:pt idx="92">
                  <c:v>3.9600000000000003E-2</c:v>
                </c:pt>
                <c:pt idx="93">
                  <c:v>9.1999999999999998E-3</c:v>
                </c:pt>
                <c:pt idx="94">
                  <c:v>2.24E-2</c:v>
                </c:pt>
                <c:pt idx="95">
                  <c:v>1.7000000000000001E-2</c:v>
                </c:pt>
                <c:pt idx="96">
                  <c:v>1.5800000000000002E-2</c:v>
                </c:pt>
                <c:pt idx="97">
                  <c:v>1.6000000000000001E-3</c:v>
                </c:pt>
                <c:pt idx="98">
                  <c:v>1.1999999999999999E-3</c:v>
                </c:pt>
                <c:pt idx="99">
                  <c:v>1.6199999999999999E-2</c:v>
                </c:pt>
                <c:pt idx="100">
                  <c:v>1.5599999999999999E-2</c:v>
                </c:pt>
                <c:pt idx="101">
                  <c:v>4.3200000000000002E-2</c:v>
                </c:pt>
                <c:pt idx="102">
                  <c:v>6.6E-3</c:v>
                </c:pt>
                <c:pt idx="103">
                  <c:v>1.9400000000000001E-2</c:v>
                </c:pt>
                <c:pt idx="104">
                  <c:v>1.4E-3</c:v>
                </c:pt>
                <c:pt idx="105">
                  <c:v>2.3E-3</c:v>
                </c:pt>
                <c:pt idx="106">
                  <c:v>9.9000000000000008E-3</c:v>
                </c:pt>
                <c:pt idx="107">
                  <c:v>1.11E-2</c:v>
                </c:pt>
                <c:pt idx="108">
                  <c:v>2.0299999999999999E-2</c:v>
                </c:pt>
                <c:pt idx="109">
                  <c:v>1.72E-2</c:v>
                </c:pt>
                <c:pt idx="110">
                  <c:v>3.0999999999999999E-3</c:v>
                </c:pt>
                <c:pt idx="111">
                  <c:v>2.3E-3</c:v>
                </c:pt>
                <c:pt idx="112">
                  <c:v>2.7E-2</c:v>
                </c:pt>
                <c:pt idx="113">
                  <c:v>1.5E-3</c:v>
                </c:pt>
                <c:pt idx="114">
                  <c:v>4.3E-3</c:v>
                </c:pt>
                <c:pt idx="115">
                  <c:v>2.8E-3</c:v>
                </c:pt>
                <c:pt idx="116">
                  <c:v>9.7999999999999997E-3</c:v>
                </c:pt>
                <c:pt idx="117">
                  <c:v>1.2999999999999999E-3</c:v>
                </c:pt>
                <c:pt idx="118">
                  <c:v>2.0999999999999999E-3</c:v>
                </c:pt>
                <c:pt idx="119">
                  <c:v>3.4599999999999999E-2</c:v>
                </c:pt>
                <c:pt idx="120">
                  <c:v>3.3000000000000002E-2</c:v>
                </c:pt>
                <c:pt idx="121">
                  <c:v>1.5E-3</c:v>
                </c:pt>
                <c:pt idx="122">
                  <c:v>2.7400000000000001E-2</c:v>
                </c:pt>
                <c:pt idx="123">
                  <c:v>0.01</c:v>
                </c:pt>
                <c:pt idx="124">
                  <c:v>2.9100000000000001E-2</c:v>
                </c:pt>
                <c:pt idx="125">
                  <c:v>3.8E-3</c:v>
                </c:pt>
                <c:pt idx="126">
                  <c:v>1.55E-2</c:v>
                </c:pt>
                <c:pt idx="127">
                  <c:v>1.84E-2</c:v>
                </c:pt>
                <c:pt idx="128">
                  <c:v>1.5100000000000001E-2</c:v>
                </c:pt>
                <c:pt idx="129">
                  <c:v>4.5400000000000003E-2</c:v>
                </c:pt>
                <c:pt idx="130">
                  <c:v>7.6E-3</c:v>
                </c:pt>
                <c:pt idx="131">
                  <c:v>3.3000000000000002E-2</c:v>
                </c:pt>
                <c:pt idx="132">
                  <c:v>4.3E-3</c:v>
                </c:pt>
                <c:pt idx="133">
                  <c:v>1.61E-2</c:v>
                </c:pt>
                <c:pt idx="134">
                  <c:v>1.4800000000000001E-2</c:v>
                </c:pt>
                <c:pt idx="135">
                  <c:v>5.1400000000000001E-2</c:v>
                </c:pt>
                <c:pt idx="136">
                  <c:v>3.8800000000000001E-2</c:v>
                </c:pt>
                <c:pt idx="137">
                  <c:v>2.18E-2</c:v>
                </c:pt>
                <c:pt idx="138">
                  <c:v>2.01E-2</c:v>
                </c:pt>
                <c:pt idx="139">
                  <c:v>8.9999999999999993E-3</c:v>
                </c:pt>
                <c:pt idx="140">
                  <c:v>6.6900000000000001E-2</c:v>
                </c:pt>
                <c:pt idx="141">
                  <c:v>1.5699999999999999E-2</c:v>
                </c:pt>
                <c:pt idx="142">
                  <c:v>1.2500000000000001E-2</c:v>
                </c:pt>
                <c:pt idx="143">
                  <c:v>2.0299999999999999E-2</c:v>
                </c:pt>
                <c:pt idx="144">
                  <c:v>4.2500000000000003E-2</c:v>
                </c:pt>
                <c:pt idx="145">
                  <c:v>4.5999999999999999E-3</c:v>
                </c:pt>
                <c:pt idx="146">
                  <c:v>1.14E-2</c:v>
                </c:pt>
                <c:pt idx="147">
                  <c:v>3.8100000000000002E-2</c:v>
                </c:pt>
                <c:pt idx="148">
                  <c:v>1.8E-3</c:v>
                </c:pt>
                <c:pt idx="149">
                  <c:v>6.4000000000000003E-3</c:v>
                </c:pt>
                <c:pt idx="150">
                  <c:v>3.9300000000000002E-2</c:v>
                </c:pt>
                <c:pt idx="151">
                  <c:v>2.5000000000000001E-3</c:v>
                </c:pt>
                <c:pt idx="152">
                  <c:v>3.7000000000000002E-3</c:v>
                </c:pt>
                <c:pt idx="153">
                  <c:v>4.8999999999999998E-3</c:v>
                </c:pt>
                <c:pt idx="154">
                  <c:v>4.4000000000000003E-3</c:v>
                </c:pt>
                <c:pt idx="155">
                  <c:v>3.7000000000000002E-3</c:v>
                </c:pt>
                <c:pt idx="156">
                  <c:v>2.5999999999999999E-3</c:v>
                </c:pt>
                <c:pt idx="157">
                  <c:v>1.9E-3</c:v>
                </c:pt>
                <c:pt idx="158">
                  <c:v>1.7600000000000001E-2</c:v>
                </c:pt>
                <c:pt idx="159">
                  <c:v>5.4999999999999997E-3</c:v>
                </c:pt>
                <c:pt idx="160">
                  <c:v>3.4500000000000003E-2</c:v>
                </c:pt>
                <c:pt idx="161">
                  <c:v>4.19E-2</c:v>
                </c:pt>
                <c:pt idx="162">
                  <c:v>1.38E-2</c:v>
                </c:pt>
                <c:pt idx="163">
                  <c:v>1.55E-2</c:v>
                </c:pt>
                <c:pt idx="164">
                  <c:v>5.1000000000000004E-3</c:v>
                </c:pt>
                <c:pt idx="165">
                  <c:v>1.7100000000000001E-2</c:v>
                </c:pt>
                <c:pt idx="166">
                  <c:v>1.2699999999999999E-2</c:v>
                </c:pt>
                <c:pt idx="167">
                  <c:v>2.3400000000000001E-2</c:v>
                </c:pt>
                <c:pt idx="168">
                  <c:v>2.3999999999999998E-3</c:v>
                </c:pt>
                <c:pt idx="169">
                  <c:v>1.4E-2</c:v>
                </c:pt>
                <c:pt idx="170">
                  <c:v>2.07E-2</c:v>
                </c:pt>
                <c:pt idx="171">
                  <c:v>1.6199999999999999E-2</c:v>
                </c:pt>
                <c:pt idx="172">
                  <c:v>3.5499999999999997E-2</c:v>
                </c:pt>
                <c:pt idx="173">
                  <c:v>2.7400000000000001E-2</c:v>
                </c:pt>
                <c:pt idx="174">
                  <c:v>1.8E-3</c:v>
                </c:pt>
                <c:pt idx="175">
                  <c:v>2.06E-2</c:v>
                </c:pt>
                <c:pt idx="176">
                  <c:v>1.3100000000000001E-2</c:v>
                </c:pt>
                <c:pt idx="177">
                  <c:v>4.7000000000000002E-3</c:v>
                </c:pt>
                <c:pt idx="178">
                  <c:v>1.9699999999999999E-2</c:v>
                </c:pt>
                <c:pt idx="179">
                  <c:v>5.0900000000000001E-2</c:v>
                </c:pt>
                <c:pt idx="180">
                  <c:v>2.3300000000000001E-2</c:v>
                </c:pt>
                <c:pt idx="181">
                  <c:v>1.5800000000000002E-2</c:v>
                </c:pt>
                <c:pt idx="182">
                  <c:v>3.9600000000000003E-2</c:v>
                </c:pt>
                <c:pt idx="183">
                  <c:v>9.4999999999999998E-3</c:v>
                </c:pt>
                <c:pt idx="184">
                  <c:v>1.4800000000000001E-2</c:v>
                </c:pt>
                <c:pt idx="185">
                  <c:v>1.12E-2</c:v>
                </c:pt>
                <c:pt idx="186">
                  <c:v>1.1599999999999999E-2</c:v>
                </c:pt>
                <c:pt idx="187">
                  <c:v>3.8300000000000001E-2</c:v>
                </c:pt>
                <c:pt idx="188">
                  <c:v>1.17E-2</c:v>
                </c:pt>
                <c:pt idx="189">
                  <c:v>8.5000000000000006E-3</c:v>
                </c:pt>
                <c:pt idx="190">
                  <c:v>3.7199999999999997E-2</c:v>
                </c:pt>
                <c:pt idx="191">
                  <c:v>8.0000000000000002E-3</c:v>
                </c:pt>
                <c:pt idx="192">
                  <c:v>3.7900000000000003E-2</c:v>
                </c:pt>
                <c:pt idx="193">
                  <c:v>1.12E-2</c:v>
                </c:pt>
                <c:pt idx="194">
                  <c:v>3.9199999999999999E-2</c:v>
                </c:pt>
                <c:pt idx="195">
                  <c:v>1.14E-2</c:v>
                </c:pt>
                <c:pt idx="196">
                  <c:v>1.15E-2</c:v>
                </c:pt>
                <c:pt idx="197">
                  <c:v>3.09E-2</c:v>
                </c:pt>
                <c:pt idx="198">
                  <c:v>1.1900000000000001E-2</c:v>
                </c:pt>
                <c:pt idx="199">
                  <c:v>2.8999999999999998E-3</c:v>
                </c:pt>
                <c:pt idx="200">
                  <c:v>1.6799999999999999E-2</c:v>
                </c:pt>
                <c:pt idx="201">
                  <c:v>3.7900000000000003E-2</c:v>
                </c:pt>
                <c:pt idx="202">
                  <c:v>1.8599999999999998E-2</c:v>
                </c:pt>
                <c:pt idx="203">
                  <c:v>6.6E-3</c:v>
                </c:pt>
                <c:pt idx="204">
                  <c:v>1.0699999999999999E-2</c:v>
                </c:pt>
                <c:pt idx="205">
                  <c:v>9.4000000000000004E-3</c:v>
                </c:pt>
                <c:pt idx="206">
                  <c:v>1.1299999999999999E-2</c:v>
                </c:pt>
                <c:pt idx="207">
                  <c:v>3.8199999999999998E-2</c:v>
                </c:pt>
                <c:pt idx="208">
                  <c:v>1.7299999999999999E-2</c:v>
                </c:pt>
                <c:pt idx="209">
                  <c:v>1.5E-3</c:v>
                </c:pt>
                <c:pt idx="210">
                  <c:v>8.0000000000000002E-3</c:v>
                </c:pt>
                <c:pt idx="211">
                  <c:v>3.0599999999999999E-2</c:v>
                </c:pt>
                <c:pt idx="212">
                  <c:v>4.02E-2</c:v>
                </c:pt>
                <c:pt idx="213">
                  <c:v>1.3299999999999999E-2</c:v>
                </c:pt>
                <c:pt idx="214">
                  <c:v>2.2000000000000001E-3</c:v>
                </c:pt>
                <c:pt idx="215">
                  <c:v>1.5100000000000001E-2</c:v>
                </c:pt>
                <c:pt idx="216">
                  <c:v>4.8999999999999998E-3</c:v>
                </c:pt>
                <c:pt idx="217">
                  <c:v>1.2200000000000001E-2</c:v>
                </c:pt>
                <c:pt idx="218">
                  <c:v>8.2699999999999996E-2</c:v>
                </c:pt>
                <c:pt idx="219">
                  <c:v>1.14E-2</c:v>
                </c:pt>
                <c:pt idx="220">
                  <c:v>1.1999999999999999E-3</c:v>
                </c:pt>
                <c:pt idx="221">
                  <c:v>3.6499999999999998E-2</c:v>
                </c:pt>
                <c:pt idx="222">
                  <c:v>6.1999999999999998E-3</c:v>
                </c:pt>
                <c:pt idx="223">
                  <c:v>6.7999999999999996E-3</c:v>
                </c:pt>
                <c:pt idx="224">
                  <c:v>1.9800000000000002E-2</c:v>
                </c:pt>
                <c:pt idx="225">
                  <c:v>1.29E-2</c:v>
                </c:pt>
                <c:pt idx="226">
                  <c:v>1.6899999999999998E-2</c:v>
                </c:pt>
                <c:pt idx="227">
                  <c:v>4.1000000000000003E-3</c:v>
                </c:pt>
                <c:pt idx="228">
                  <c:v>3.6799999999999999E-2</c:v>
                </c:pt>
                <c:pt idx="229">
                  <c:v>6.0000000000000001E-3</c:v>
                </c:pt>
                <c:pt idx="230">
                  <c:v>2E-3</c:v>
                </c:pt>
                <c:pt idx="231">
                  <c:v>8.8000000000000005E-3</c:v>
                </c:pt>
                <c:pt idx="232">
                  <c:v>1.9E-3</c:v>
                </c:pt>
                <c:pt idx="233">
                  <c:v>2.0999999999999999E-3</c:v>
                </c:pt>
                <c:pt idx="234">
                  <c:v>0.01</c:v>
                </c:pt>
                <c:pt idx="235">
                  <c:v>2.6700000000000002E-2</c:v>
                </c:pt>
                <c:pt idx="236">
                  <c:v>1.7100000000000001E-2</c:v>
                </c:pt>
                <c:pt idx="237">
                  <c:v>6.0000000000000001E-3</c:v>
                </c:pt>
                <c:pt idx="238">
                  <c:v>1.3599999999999999E-2</c:v>
                </c:pt>
                <c:pt idx="239">
                  <c:v>4.5699999999999998E-2</c:v>
                </c:pt>
                <c:pt idx="240">
                  <c:v>9.7999999999999997E-3</c:v>
                </c:pt>
                <c:pt idx="241">
                  <c:v>8.6999999999999994E-3</c:v>
                </c:pt>
                <c:pt idx="242">
                  <c:v>2.6100000000000002E-2</c:v>
                </c:pt>
                <c:pt idx="243">
                  <c:v>3.2500000000000001E-2</c:v>
                </c:pt>
                <c:pt idx="244">
                  <c:v>1.89E-2</c:v>
                </c:pt>
                <c:pt idx="245">
                  <c:v>3.04E-2</c:v>
                </c:pt>
                <c:pt idx="246">
                  <c:v>7.9000000000000008E-3</c:v>
                </c:pt>
                <c:pt idx="247">
                  <c:v>1.1599999999999999E-2</c:v>
                </c:pt>
                <c:pt idx="248">
                  <c:v>3.4099999999999998E-2</c:v>
                </c:pt>
                <c:pt idx="249">
                  <c:v>4.7999999999999996E-3</c:v>
                </c:pt>
                <c:pt idx="250">
                  <c:v>1.0800000000000001E-2</c:v>
                </c:pt>
                <c:pt idx="251">
                  <c:v>2.1499999999999998E-2</c:v>
                </c:pt>
                <c:pt idx="252">
                  <c:v>4.1300000000000003E-2</c:v>
                </c:pt>
                <c:pt idx="253">
                  <c:v>7.7000000000000002E-3</c:v>
                </c:pt>
                <c:pt idx="254">
                  <c:v>1.11E-2</c:v>
                </c:pt>
                <c:pt idx="255">
                  <c:v>2.29E-2</c:v>
                </c:pt>
                <c:pt idx="256">
                  <c:v>3.0099999999999998E-2</c:v>
                </c:pt>
                <c:pt idx="257">
                  <c:v>1.61E-2</c:v>
                </c:pt>
                <c:pt idx="258">
                  <c:v>9.4999999999999998E-3</c:v>
                </c:pt>
                <c:pt idx="259">
                  <c:v>1.3100000000000001E-2</c:v>
                </c:pt>
                <c:pt idx="260">
                  <c:v>4.3099999999999999E-2</c:v>
                </c:pt>
                <c:pt idx="261">
                  <c:v>6.7999999999999996E-3</c:v>
                </c:pt>
                <c:pt idx="262">
                  <c:v>1.15E-2</c:v>
                </c:pt>
                <c:pt idx="263">
                  <c:v>9.7000000000000003E-3</c:v>
                </c:pt>
                <c:pt idx="264">
                  <c:v>1.6000000000000001E-3</c:v>
                </c:pt>
                <c:pt idx="265">
                  <c:v>1.5E-3</c:v>
                </c:pt>
                <c:pt idx="266">
                  <c:v>1.52E-2</c:v>
                </c:pt>
                <c:pt idx="267">
                  <c:v>4.1999999999999997E-3</c:v>
                </c:pt>
                <c:pt idx="268">
                  <c:v>3.56E-2</c:v>
                </c:pt>
                <c:pt idx="269">
                  <c:v>1.03E-2</c:v>
                </c:pt>
                <c:pt idx="270">
                  <c:v>2.7099999999999999E-2</c:v>
                </c:pt>
                <c:pt idx="271">
                  <c:v>1.29E-2</c:v>
                </c:pt>
                <c:pt idx="272">
                  <c:v>1.5299999999999999E-2</c:v>
                </c:pt>
                <c:pt idx="273">
                  <c:v>1.17E-2</c:v>
                </c:pt>
                <c:pt idx="274">
                  <c:v>2.2000000000000001E-3</c:v>
                </c:pt>
                <c:pt idx="275">
                  <c:v>4.1999999999999997E-3</c:v>
                </c:pt>
                <c:pt idx="276">
                  <c:v>2.3999999999999998E-3</c:v>
                </c:pt>
                <c:pt idx="277">
                  <c:v>3.7000000000000002E-3</c:v>
                </c:pt>
                <c:pt idx="278">
                  <c:v>3.49E-2</c:v>
                </c:pt>
                <c:pt idx="279">
                  <c:v>4.8999999999999998E-3</c:v>
                </c:pt>
                <c:pt idx="280">
                  <c:v>1.52E-2</c:v>
                </c:pt>
                <c:pt idx="281">
                  <c:v>3.7600000000000001E-2</c:v>
                </c:pt>
                <c:pt idx="282">
                  <c:v>8.8999999999999999E-3</c:v>
                </c:pt>
                <c:pt idx="283">
                  <c:v>4.4000000000000003E-3</c:v>
                </c:pt>
                <c:pt idx="284">
                  <c:v>1.34E-2</c:v>
                </c:pt>
                <c:pt idx="285">
                  <c:v>6.0000000000000001E-3</c:v>
                </c:pt>
                <c:pt idx="286">
                  <c:v>4.3099999999999999E-2</c:v>
                </c:pt>
                <c:pt idx="287">
                  <c:v>1.18E-2</c:v>
                </c:pt>
                <c:pt idx="288">
                  <c:v>8.5000000000000006E-3</c:v>
                </c:pt>
                <c:pt idx="289">
                  <c:v>5.1000000000000004E-3</c:v>
                </c:pt>
                <c:pt idx="290">
                  <c:v>7.6E-3</c:v>
                </c:pt>
                <c:pt idx="291">
                  <c:v>2.2800000000000001E-2</c:v>
                </c:pt>
                <c:pt idx="292">
                  <c:v>1.6000000000000001E-3</c:v>
                </c:pt>
                <c:pt idx="293">
                  <c:v>2.1600000000000001E-2</c:v>
                </c:pt>
                <c:pt idx="294">
                  <c:v>1.0800000000000001E-2</c:v>
                </c:pt>
                <c:pt idx="295">
                  <c:v>5.4000000000000003E-3</c:v>
                </c:pt>
                <c:pt idx="296">
                  <c:v>4.3E-3</c:v>
                </c:pt>
                <c:pt idx="297">
                  <c:v>4.9000000000000002E-2</c:v>
                </c:pt>
                <c:pt idx="298">
                  <c:v>2.0299999999999999E-2</c:v>
                </c:pt>
                <c:pt idx="299">
                  <c:v>1.38E-2</c:v>
                </c:pt>
                <c:pt idx="300">
                  <c:v>1.8499999999999999E-2</c:v>
                </c:pt>
                <c:pt idx="301">
                  <c:v>2.23E-2</c:v>
                </c:pt>
                <c:pt idx="302">
                  <c:v>1.7100000000000001E-2</c:v>
                </c:pt>
                <c:pt idx="303">
                  <c:v>4.8999999999999998E-3</c:v>
                </c:pt>
                <c:pt idx="304">
                  <c:v>3.7400000000000003E-2</c:v>
                </c:pt>
                <c:pt idx="305">
                  <c:v>4.5999999999999999E-3</c:v>
                </c:pt>
                <c:pt idx="306">
                  <c:v>4.4999999999999997E-3</c:v>
                </c:pt>
                <c:pt idx="307">
                  <c:v>6.1899999999999997E-2</c:v>
                </c:pt>
                <c:pt idx="308">
                  <c:v>7.0000000000000001E-3</c:v>
                </c:pt>
                <c:pt idx="309">
                  <c:v>5.1000000000000004E-3</c:v>
                </c:pt>
                <c:pt idx="310">
                  <c:v>1.8E-3</c:v>
                </c:pt>
                <c:pt idx="311">
                  <c:v>2.1999999999999999E-2</c:v>
                </c:pt>
                <c:pt idx="312">
                  <c:v>5.4000000000000003E-3</c:v>
                </c:pt>
                <c:pt idx="313">
                  <c:v>2.8899999999999999E-2</c:v>
                </c:pt>
                <c:pt idx="314">
                  <c:v>4.3799999999999999E-2</c:v>
                </c:pt>
                <c:pt idx="315">
                  <c:v>2.0999999999999999E-3</c:v>
                </c:pt>
                <c:pt idx="316">
                  <c:v>5.8999999999999999E-3</c:v>
                </c:pt>
                <c:pt idx="317">
                  <c:v>1.7600000000000001E-2</c:v>
                </c:pt>
                <c:pt idx="318">
                  <c:v>7.7999999999999996E-3</c:v>
                </c:pt>
                <c:pt idx="319">
                  <c:v>1.8E-3</c:v>
                </c:pt>
                <c:pt idx="320">
                  <c:v>3.3999999999999998E-3</c:v>
                </c:pt>
                <c:pt idx="321">
                  <c:v>1.3299999999999999E-2</c:v>
                </c:pt>
                <c:pt idx="322">
                  <c:v>6.7999999999999996E-3</c:v>
                </c:pt>
                <c:pt idx="323">
                  <c:v>1.01E-2</c:v>
                </c:pt>
                <c:pt idx="324">
                  <c:v>9.1000000000000004E-3</c:v>
                </c:pt>
                <c:pt idx="325">
                  <c:v>0.02</c:v>
                </c:pt>
                <c:pt idx="326">
                  <c:v>3.8199999999999998E-2</c:v>
                </c:pt>
                <c:pt idx="327">
                  <c:v>3.5000000000000001E-3</c:v>
                </c:pt>
                <c:pt idx="328">
                  <c:v>1.1900000000000001E-2</c:v>
                </c:pt>
                <c:pt idx="329">
                  <c:v>1.84E-2</c:v>
                </c:pt>
                <c:pt idx="330">
                  <c:v>3.8800000000000001E-2</c:v>
                </c:pt>
                <c:pt idx="331">
                  <c:v>4.8999999999999998E-3</c:v>
                </c:pt>
                <c:pt idx="332">
                  <c:v>1.54E-2</c:v>
                </c:pt>
                <c:pt idx="333">
                  <c:v>8.0000000000000002E-3</c:v>
                </c:pt>
                <c:pt idx="334">
                  <c:v>4.7999999999999996E-3</c:v>
                </c:pt>
                <c:pt idx="335">
                  <c:v>0.02</c:v>
                </c:pt>
                <c:pt idx="336">
                  <c:v>3.3999999999999998E-3</c:v>
                </c:pt>
                <c:pt idx="337">
                  <c:v>3.1199999999999999E-2</c:v>
                </c:pt>
                <c:pt idx="338">
                  <c:v>4.1000000000000003E-3</c:v>
                </c:pt>
                <c:pt idx="339">
                  <c:v>6.13E-2</c:v>
                </c:pt>
                <c:pt idx="340">
                  <c:v>1.5900000000000001E-2</c:v>
                </c:pt>
                <c:pt idx="341">
                  <c:v>2.7099999999999999E-2</c:v>
                </c:pt>
                <c:pt idx="342">
                  <c:v>1.37E-2</c:v>
                </c:pt>
                <c:pt idx="343">
                  <c:v>5.1000000000000004E-3</c:v>
                </c:pt>
                <c:pt idx="344">
                  <c:v>4.1000000000000003E-3</c:v>
                </c:pt>
                <c:pt idx="345">
                  <c:v>4.5999999999999999E-2</c:v>
                </c:pt>
                <c:pt idx="346">
                  <c:v>2.3E-3</c:v>
                </c:pt>
                <c:pt idx="347">
                  <c:v>1.26E-2</c:v>
                </c:pt>
                <c:pt idx="348">
                  <c:v>6.0999999999999999E-2</c:v>
                </c:pt>
                <c:pt idx="349">
                  <c:v>8.2000000000000007E-3</c:v>
                </c:pt>
                <c:pt idx="350">
                  <c:v>1.23E-2</c:v>
                </c:pt>
                <c:pt idx="351">
                  <c:v>2.1100000000000001E-2</c:v>
                </c:pt>
                <c:pt idx="352">
                  <c:v>4.1700000000000001E-2</c:v>
                </c:pt>
                <c:pt idx="353">
                  <c:v>1.7100000000000001E-2</c:v>
                </c:pt>
                <c:pt idx="354">
                  <c:v>9.1999999999999998E-3</c:v>
                </c:pt>
                <c:pt idx="355">
                  <c:v>7.2999999999999995E-2</c:v>
                </c:pt>
                <c:pt idx="356">
                  <c:v>1.3899999999999999E-2</c:v>
                </c:pt>
                <c:pt idx="357">
                  <c:v>1.52E-2</c:v>
                </c:pt>
                <c:pt idx="358">
                  <c:v>4.0800000000000003E-2</c:v>
                </c:pt>
                <c:pt idx="359">
                  <c:v>1.7299999999999999E-2</c:v>
                </c:pt>
                <c:pt idx="360">
                  <c:v>4.4000000000000003E-3</c:v>
                </c:pt>
                <c:pt idx="361">
                  <c:v>1.49E-2</c:v>
                </c:pt>
                <c:pt idx="362">
                  <c:v>3.7400000000000003E-2</c:v>
                </c:pt>
                <c:pt idx="363">
                  <c:v>1.01E-2</c:v>
                </c:pt>
                <c:pt idx="364">
                  <c:v>8.0000000000000002E-3</c:v>
                </c:pt>
                <c:pt idx="365">
                  <c:v>1.8700000000000001E-2</c:v>
                </c:pt>
                <c:pt idx="366">
                  <c:v>4.5999999999999999E-2</c:v>
                </c:pt>
                <c:pt idx="367">
                  <c:v>2.1700000000000001E-2</c:v>
                </c:pt>
                <c:pt idx="368">
                  <c:v>1.41E-2</c:v>
                </c:pt>
                <c:pt idx="369">
                  <c:v>5.1999999999999998E-3</c:v>
                </c:pt>
                <c:pt idx="370">
                  <c:v>2.76E-2</c:v>
                </c:pt>
                <c:pt idx="371">
                  <c:v>2.0299999999999999E-2</c:v>
                </c:pt>
                <c:pt idx="372">
                  <c:v>5.3E-3</c:v>
                </c:pt>
                <c:pt idx="373">
                  <c:v>1.41E-2</c:v>
                </c:pt>
                <c:pt idx="374">
                  <c:v>3.3799999999999997E-2</c:v>
                </c:pt>
                <c:pt idx="375">
                  <c:v>1.9E-3</c:v>
                </c:pt>
                <c:pt idx="376">
                  <c:v>6.0000000000000001E-3</c:v>
                </c:pt>
                <c:pt idx="377">
                  <c:v>1.7600000000000001E-2</c:v>
                </c:pt>
                <c:pt idx="378">
                  <c:v>5.4000000000000003E-3</c:v>
                </c:pt>
                <c:pt idx="379">
                  <c:v>1.2999999999999999E-2</c:v>
                </c:pt>
                <c:pt idx="380">
                  <c:v>3.9699999999999999E-2</c:v>
                </c:pt>
                <c:pt idx="381">
                  <c:v>5.4999999999999997E-3</c:v>
                </c:pt>
                <c:pt idx="382">
                  <c:v>8.9999999999999993E-3</c:v>
                </c:pt>
                <c:pt idx="383">
                  <c:v>1.4500000000000001E-2</c:v>
                </c:pt>
                <c:pt idx="384">
                  <c:v>6.6E-3</c:v>
                </c:pt>
                <c:pt idx="385">
                  <c:v>7.1000000000000004E-3</c:v>
                </c:pt>
                <c:pt idx="386">
                  <c:v>1.43E-2</c:v>
                </c:pt>
                <c:pt idx="387">
                  <c:v>4.2999999999999997E-2</c:v>
                </c:pt>
                <c:pt idx="388">
                  <c:v>1.18E-2</c:v>
                </c:pt>
                <c:pt idx="389">
                  <c:v>1.6000000000000001E-3</c:v>
                </c:pt>
                <c:pt idx="390">
                  <c:v>1.4200000000000001E-2</c:v>
                </c:pt>
                <c:pt idx="391">
                  <c:v>1.6000000000000001E-3</c:v>
                </c:pt>
                <c:pt idx="392">
                  <c:v>8.3000000000000001E-3</c:v>
                </c:pt>
                <c:pt idx="393">
                  <c:v>1.0200000000000001E-2</c:v>
                </c:pt>
                <c:pt idx="394">
                  <c:v>1.11E-2</c:v>
                </c:pt>
                <c:pt idx="395">
                  <c:v>1.12E-2</c:v>
                </c:pt>
                <c:pt idx="396">
                  <c:v>2.35E-2</c:v>
                </c:pt>
                <c:pt idx="397">
                  <c:v>1.0500000000000001E-2</c:v>
                </c:pt>
                <c:pt idx="398">
                  <c:v>1.5E-3</c:v>
                </c:pt>
                <c:pt idx="399">
                  <c:v>1.54E-2</c:v>
                </c:pt>
                <c:pt idx="400">
                  <c:v>2.3300000000000001E-2</c:v>
                </c:pt>
                <c:pt idx="401">
                  <c:v>5.4800000000000001E-2</c:v>
                </c:pt>
                <c:pt idx="402">
                  <c:v>1.3299999999999999E-2</c:v>
                </c:pt>
                <c:pt idx="403">
                  <c:v>2.0400000000000001E-2</c:v>
                </c:pt>
                <c:pt idx="404">
                  <c:v>2.52E-2</c:v>
                </c:pt>
                <c:pt idx="405">
                  <c:v>3.6600000000000001E-2</c:v>
                </c:pt>
                <c:pt idx="406">
                  <c:v>1.6500000000000001E-2</c:v>
                </c:pt>
                <c:pt idx="407">
                  <c:v>3.15E-2</c:v>
                </c:pt>
                <c:pt idx="408">
                  <c:v>7.4800000000000005E-2</c:v>
                </c:pt>
                <c:pt idx="409">
                  <c:v>0.01</c:v>
                </c:pt>
                <c:pt idx="410">
                  <c:v>1.4E-2</c:v>
                </c:pt>
                <c:pt idx="411">
                  <c:v>7.4399999999999994E-2</c:v>
                </c:pt>
                <c:pt idx="412">
                  <c:v>1.43E-2</c:v>
                </c:pt>
                <c:pt idx="413">
                  <c:v>1.9800000000000002E-2</c:v>
                </c:pt>
                <c:pt idx="414">
                  <c:v>1.4E-2</c:v>
                </c:pt>
                <c:pt idx="415">
                  <c:v>7.4300000000000005E-2</c:v>
                </c:pt>
                <c:pt idx="416">
                  <c:v>0.01</c:v>
                </c:pt>
                <c:pt idx="417">
                  <c:v>8.6999999999999994E-3</c:v>
                </c:pt>
                <c:pt idx="418">
                  <c:v>2.9600000000000001E-2</c:v>
                </c:pt>
                <c:pt idx="419">
                  <c:v>4.6199999999999998E-2</c:v>
                </c:pt>
                <c:pt idx="420">
                  <c:v>9.7000000000000003E-3</c:v>
                </c:pt>
                <c:pt idx="421">
                  <c:v>1.1299999999999999E-2</c:v>
                </c:pt>
                <c:pt idx="422">
                  <c:v>1.7899999999999999E-2</c:v>
                </c:pt>
                <c:pt idx="423">
                  <c:v>1.8E-3</c:v>
                </c:pt>
                <c:pt idx="424">
                  <c:v>4.4000000000000003E-3</c:v>
                </c:pt>
                <c:pt idx="425">
                  <c:v>1.6000000000000001E-3</c:v>
                </c:pt>
                <c:pt idx="426">
                  <c:v>1.6000000000000001E-3</c:v>
                </c:pt>
                <c:pt idx="427">
                  <c:v>3.5000000000000001E-3</c:v>
                </c:pt>
                <c:pt idx="428">
                  <c:v>3.2000000000000002E-3</c:v>
                </c:pt>
                <c:pt idx="429">
                  <c:v>3.3E-3</c:v>
                </c:pt>
                <c:pt idx="430">
                  <c:v>7.1800000000000003E-2</c:v>
                </c:pt>
                <c:pt idx="431">
                  <c:v>3.0999999999999999E-3</c:v>
                </c:pt>
                <c:pt idx="432">
                  <c:v>2.2000000000000001E-3</c:v>
                </c:pt>
                <c:pt idx="433">
                  <c:v>8.9999999999999993E-3</c:v>
                </c:pt>
                <c:pt idx="434">
                  <c:v>8.2000000000000007E-3</c:v>
                </c:pt>
                <c:pt idx="435">
                  <c:v>1.54E-2</c:v>
                </c:pt>
                <c:pt idx="436">
                  <c:v>9.7000000000000003E-3</c:v>
                </c:pt>
                <c:pt idx="437">
                  <c:v>1.61E-2</c:v>
                </c:pt>
                <c:pt idx="438">
                  <c:v>1.6000000000000001E-3</c:v>
                </c:pt>
                <c:pt idx="439">
                  <c:v>3.1300000000000001E-2</c:v>
                </c:pt>
                <c:pt idx="440">
                  <c:v>6.1999999999999998E-3</c:v>
                </c:pt>
                <c:pt idx="441">
                  <c:v>1.6999999999999999E-3</c:v>
                </c:pt>
                <c:pt idx="442">
                  <c:v>1.6000000000000001E-3</c:v>
                </c:pt>
                <c:pt idx="443">
                  <c:v>1.6899999999999998E-2</c:v>
                </c:pt>
                <c:pt idx="444">
                  <c:v>6.7000000000000002E-3</c:v>
                </c:pt>
                <c:pt idx="445">
                  <c:v>3.5999999999999999E-3</c:v>
                </c:pt>
                <c:pt idx="446">
                  <c:v>2.8500000000000001E-2</c:v>
                </c:pt>
                <c:pt idx="447">
                  <c:v>4.4000000000000003E-3</c:v>
                </c:pt>
                <c:pt idx="448">
                  <c:v>5.8999999999999999E-3</c:v>
                </c:pt>
                <c:pt idx="449">
                  <c:v>1.4E-3</c:v>
                </c:pt>
                <c:pt idx="450">
                  <c:v>6.8999999999999999E-3</c:v>
                </c:pt>
                <c:pt idx="451">
                  <c:v>1.2500000000000001E-2</c:v>
                </c:pt>
                <c:pt idx="452">
                  <c:v>1.2699999999999999E-2</c:v>
                </c:pt>
                <c:pt idx="453">
                  <c:v>1.5100000000000001E-2</c:v>
                </c:pt>
                <c:pt idx="454">
                  <c:v>1.8E-3</c:v>
                </c:pt>
                <c:pt idx="455">
                  <c:v>1.04E-2</c:v>
                </c:pt>
                <c:pt idx="456">
                  <c:v>3.5299999999999998E-2</c:v>
                </c:pt>
                <c:pt idx="457">
                  <c:v>2.6200000000000001E-2</c:v>
                </c:pt>
                <c:pt idx="458">
                  <c:v>2.2700000000000001E-2</c:v>
                </c:pt>
                <c:pt idx="459">
                  <c:v>2.3400000000000001E-2</c:v>
                </c:pt>
                <c:pt idx="460">
                  <c:v>2.1700000000000001E-2</c:v>
                </c:pt>
                <c:pt idx="461">
                  <c:v>1.3299999999999999E-2</c:v>
                </c:pt>
                <c:pt idx="462">
                  <c:v>2.1000000000000001E-2</c:v>
                </c:pt>
                <c:pt idx="463">
                  <c:v>5.3E-3</c:v>
                </c:pt>
                <c:pt idx="464">
                  <c:v>1.3599999999999999E-2</c:v>
                </c:pt>
                <c:pt idx="465">
                  <c:v>2.9499999999999998E-2</c:v>
                </c:pt>
                <c:pt idx="466">
                  <c:v>6.1000000000000004E-3</c:v>
                </c:pt>
                <c:pt idx="467">
                  <c:v>6.3E-3</c:v>
                </c:pt>
                <c:pt idx="468">
                  <c:v>1.11E-2</c:v>
                </c:pt>
                <c:pt idx="469">
                  <c:v>2.5399999999999999E-2</c:v>
                </c:pt>
                <c:pt idx="470">
                  <c:v>1.0999999999999999E-2</c:v>
                </c:pt>
                <c:pt idx="471">
                  <c:v>1.1900000000000001E-2</c:v>
                </c:pt>
                <c:pt idx="472">
                  <c:v>1.32E-2</c:v>
                </c:pt>
                <c:pt idx="473">
                  <c:v>6.7000000000000002E-3</c:v>
                </c:pt>
                <c:pt idx="474">
                  <c:v>3.2300000000000002E-2</c:v>
                </c:pt>
                <c:pt idx="475">
                  <c:v>1.6999999999999999E-3</c:v>
                </c:pt>
                <c:pt idx="476">
                  <c:v>1.6199999999999999E-2</c:v>
                </c:pt>
                <c:pt idx="477">
                  <c:v>5.4000000000000003E-3</c:v>
                </c:pt>
                <c:pt idx="478">
                  <c:v>2.4299999999999999E-2</c:v>
                </c:pt>
                <c:pt idx="479">
                  <c:v>8.5000000000000006E-3</c:v>
                </c:pt>
                <c:pt idx="480">
                  <c:v>1.2999999999999999E-3</c:v>
                </c:pt>
                <c:pt idx="481">
                  <c:v>5.8999999999999999E-3</c:v>
                </c:pt>
                <c:pt idx="482">
                  <c:v>5.5999999999999999E-3</c:v>
                </c:pt>
                <c:pt idx="483">
                  <c:v>2.8999999999999998E-3</c:v>
                </c:pt>
                <c:pt idx="484">
                  <c:v>2.0999999999999999E-3</c:v>
                </c:pt>
                <c:pt idx="485">
                  <c:v>1.0500000000000001E-2</c:v>
                </c:pt>
                <c:pt idx="486">
                  <c:v>3.8999999999999998E-3</c:v>
                </c:pt>
                <c:pt idx="487">
                  <c:v>2.8999999999999998E-3</c:v>
                </c:pt>
                <c:pt idx="488">
                  <c:v>2.53E-2</c:v>
                </c:pt>
                <c:pt idx="489">
                  <c:v>1.32E-2</c:v>
                </c:pt>
                <c:pt idx="490">
                  <c:v>1.21E-2</c:v>
                </c:pt>
                <c:pt idx="491">
                  <c:v>6.4000000000000003E-3</c:v>
                </c:pt>
                <c:pt idx="492">
                  <c:v>5.5599999999999997E-2</c:v>
                </c:pt>
                <c:pt idx="493">
                  <c:v>1.4E-3</c:v>
                </c:pt>
                <c:pt idx="494">
                  <c:v>1.3299999999999999E-2</c:v>
                </c:pt>
                <c:pt idx="495">
                  <c:v>2.0999999999999999E-3</c:v>
                </c:pt>
                <c:pt idx="496">
                  <c:v>6.7999999999999996E-3</c:v>
                </c:pt>
                <c:pt idx="497">
                  <c:v>1.03E-2</c:v>
                </c:pt>
                <c:pt idx="498">
                  <c:v>3.32E-2</c:v>
                </c:pt>
                <c:pt idx="499">
                  <c:v>1.2800000000000001E-2</c:v>
                </c:pt>
                <c:pt idx="500">
                  <c:v>5.3E-3</c:v>
                </c:pt>
                <c:pt idx="501">
                  <c:v>1.49E-2</c:v>
                </c:pt>
                <c:pt idx="502">
                  <c:v>1.1999999999999999E-3</c:v>
                </c:pt>
                <c:pt idx="503">
                  <c:v>2.3E-3</c:v>
                </c:pt>
                <c:pt idx="504">
                  <c:v>7.6E-3</c:v>
                </c:pt>
                <c:pt idx="505">
                  <c:v>3.1399999999999997E-2</c:v>
                </c:pt>
                <c:pt idx="506">
                  <c:v>9.4999999999999998E-3</c:v>
                </c:pt>
                <c:pt idx="507">
                  <c:v>1.2999999999999999E-3</c:v>
                </c:pt>
                <c:pt idx="508">
                  <c:v>1.4800000000000001E-2</c:v>
                </c:pt>
                <c:pt idx="509">
                  <c:v>2.07E-2</c:v>
                </c:pt>
                <c:pt idx="510">
                  <c:v>1.61E-2</c:v>
                </c:pt>
                <c:pt idx="511">
                  <c:v>1.7899999999999999E-2</c:v>
                </c:pt>
                <c:pt idx="512">
                  <c:v>1.6500000000000001E-2</c:v>
                </c:pt>
                <c:pt idx="513">
                  <c:v>3.2899999999999999E-2</c:v>
                </c:pt>
                <c:pt idx="514">
                  <c:v>5.8599999999999999E-2</c:v>
                </c:pt>
                <c:pt idx="515">
                  <c:v>3.4599999999999999E-2</c:v>
                </c:pt>
                <c:pt idx="516">
                  <c:v>1.8599999999999998E-2</c:v>
                </c:pt>
                <c:pt idx="517">
                  <c:v>2.9600000000000001E-2</c:v>
                </c:pt>
                <c:pt idx="518">
                  <c:v>1.1299999999999999E-2</c:v>
                </c:pt>
                <c:pt idx="519">
                  <c:v>3.0800000000000001E-2</c:v>
                </c:pt>
                <c:pt idx="520">
                  <c:v>2.2499999999999999E-2</c:v>
                </c:pt>
                <c:pt idx="521">
                  <c:v>4.65E-2</c:v>
                </c:pt>
                <c:pt idx="522">
                  <c:v>2.86E-2</c:v>
                </c:pt>
                <c:pt idx="523">
                  <c:v>3.7900000000000003E-2</c:v>
                </c:pt>
                <c:pt idx="524">
                  <c:v>1.35E-2</c:v>
                </c:pt>
                <c:pt idx="525">
                  <c:v>5.16E-2</c:v>
                </c:pt>
                <c:pt idx="526">
                  <c:v>7.3000000000000001E-3</c:v>
                </c:pt>
                <c:pt idx="527">
                  <c:v>8.5000000000000006E-3</c:v>
                </c:pt>
                <c:pt idx="528">
                  <c:v>1.54E-2</c:v>
                </c:pt>
                <c:pt idx="529">
                  <c:v>9.1000000000000004E-3</c:v>
                </c:pt>
                <c:pt idx="530">
                  <c:v>9.2999999999999992E-3</c:v>
                </c:pt>
                <c:pt idx="531">
                  <c:v>2.5600000000000001E-2</c:v>
                </c:pt>
                <c:pt idx="532">
                  <c:v>1.09E-2</c:v>
                </c:pt>
                <c:pt idx="533">
                  <c:v>3.5000000000000003E-2</c:v>
                </c:pt>
                <c:pt idx="534">
                  <c:v>3.5499999999999997E-2</c:v>
                </c:pt>
                <c:pt idx="535">
                  <c:v>2.5999999999999999E-3</c:v>
                </c:pt>
                <c:pt idx="536">
                  <c:v>2.86E-2</c:v>
                </c:pt>
                <c:pt idx="537">
                  <c:v>7.7999999999999996E-3</c:v>
                </c:pt>
                <c:pt idx="538">
                  <c:v>3.9E-2</c:v>
                </c:pt>
                <c:pt idx="539">
                  <c:v>2.76E-2</c:v>
                </c:pt>
                <c:pt idx="540">
                  <c:v>1.12E-2</c:v>
                </c:pt>
                <c:pt idx="541">
                  <c:v>1.29E-2</c:v>
                </c:pt>
                <c:pt idx="542">
                  <c:v>1.8800000000000001E-2</c:v>
                </c:pt>
                <c:pt idx="543">
                  <c:v>1.21E-2</c:v>
                </c:pt>
                <c:pt idx="544">
                  <c:v>9.7000000000000003E-3</c:v>
                </c:pt>
                <c:pt idx="545">
                  <c:v>1.8E-3</c:v>
                </c:pt>
                <c:pt idx="546">
                  <c:v>2.9000000000000001E-2</c:v>
                </c:pt>
                <c:pt idx="547">
                  <c:v>2E-3</c:v>
                </c:pt>
                <c:pt idx="548">
                  <c:v>1.5E-3</c:v>
                </c:pt>
                <c:pt idx="549">
                  <c:v>3.3E-3</c:v>
                </c:pt>
                <c:pt idx="550">
                  <c:v>4.07E-2</c:v>
                </c:pt>
                <c:pt idx="551">
                  <c:v>3.3E-3</c:v>
                </c:pt>
                <c:pt idx="552">
                  <c:v>7.3000000000000001E-3</c:v>
                </c:pt>
                <c:pt idx="553">
                  <c:v>9.2999999999999992E-3</c:v>
                </c:pt>
                <c:pt idx="554">
                  <c:v>9.1000000000000004E-3</c:v>
                </c:pt>
                <c:pt idx="555">
                  <c:v>5.0900000000000001E-2</c:v>
                </c:pt>
                <c:pt idx="556">
                  <c:v>5.4000000000000003E-3</c:v>
                </c:pt>
                <c:pt idx="557">
                  <c:v>1.41E-2</c:v>
                </c:pt>
                <c:pt idx="558">
                  <c:v>7.4999999999999997E-3</c:v>
                </c:pt>
                <c:pt idx="559">
                  <c:v>2.2000000000000001E-3</c:v>
                </c:pt>
                <c:pt idx="560">
                  <c:v>1.9800000000000002E-2</c:v>
                </c:pt>
                <c:pt idx="561">
                  <c:v>2.07E-2</c:v>
                </c:pt>
                <c:pt idx="562">
                  <c:v>2.0500000000000001E-2</c:v>
                </c:pt>
                <c:pt idx="563">
                  <c:v>2.76E-2</c:v>
                </c:pt>
                <c:pt idx="564">
                  <c:v>8.3000000000000001E-3</c:v>
                </c:pt>
                <c:pt idx="565">
                  <c:v>5.5999999999999999E-3</c:v>
                </c:pt>
                <c:pt idx="566">
                  <c:v>1.7999999999999999E-2</c:v>
                </c:pt>
                <c:pt idx="567">
                  <c:v>6.6900000000000001E-2</c:v>
                </c:pt>
                <c:pt idx="568">
                  <c:v>2.7400000000000001E-2</c:v>
                </c:pt>
                <c:pt idx="569">
                  <c:v>1.11E-2</c:v>
                </c:pt>
                <c:pt idx="570">
                  <c:v>1.5100000000000001E-2</c:v>
                </c:pt>
                <c:pt idx="571">
                  <c:v>1.1299999999999999E-2</c:v>
                </c:pt>
                <c:pt idx="572">
                  <c:v>7.3000000000000001E-3</c:v>
                </c:pt>
                <c:pt idx="573">
                  <c:v>4.36E-2</c:v>
                </c:pt>
                <c:pt idx="574">
                  <c:v>2.92E-2</c:v>
                </c:pt>
                <c:pt idx="575">
                  <c:v>6.3E-2</c:v>
                </c:pt>
                <c:pt idx="576">
                  <c:v>3.2500000000000001E-2</c:v>
                </c:pt>
                <c:pt idx="577">
                  <c:v>4.3499999999999997E-2</c:v>
                </c:pt>
                <c:pt idx="578">
                  <c:v>8.0999999999999996E-3</c:v>
                </c:pt>
                <c:pt idx="579">
                  <c:v>1.95E-2</c:v>
                </c:pt>
                <c:pt idx="580">
                  <c:v>1.5900000000000001E-2</c:v>
                </c:pt>
                <c:pt idx="581">
                  <c:v>5.8999999999999999E-3</c:v>
                </c:pt>
                <c:pt idx="582">
                  <c:v>1.41E-2</c:v>
                </c:pt>
                <c:pt idx="583">
                  <c:v>1.9800000000000002E-2</c:v>
                </c:pt>
                <c:pt idx="584">
                  <c:v>7.1999999999999998E-3</c:v>
                </c:pt>
                <c:pt idx="585">
                  <c:v>1.8100000000000002E-2</c:v>
                </c:pt>
                <c:pt idx="586">
                  <c:v>1.66E-2</c:v>
                </c:pt>
                <c:pt idx="587">
                  <c:v>4.65E-2</c:v>
                </c:pt>
                <c:pt idx="588">
                  <c:v>1.2200000000000001E-2</c:v>
                </c:pt>
                <c:pt idx="589">
                  <c:v>3.6900000000000002E-2</c:v>
                </c:pt>
                <c:pt idx="590">
                  <c:v>6.4999999999999997E-3</c:v>
                </c:pt>
                <c:pt idx="591">
                  <c:v>4.6199999999999998E-2</c:v>
                </c:pt>
                <c:pt idx="592">
                  <c:v>4.8999999999999998E-3</c:v>
                </c:pt>
                <c:pt idx="593">
                  <c:v>2.8999999999999998E-3</c:v>
                </c:pt>
                <c:pt idx="594">
                  <c:v>9.7000000000000003E-3</c:v>
                </c:pt>
                <c:pt idx="595">
                  <c:v>4.8999999999999998E-3</c:v>
                </c:pt>
                <c:pt idx="596">
                  <c:v>2.2599999999999999E-2</c:v>
                </c:pt>
                <c:pt idx="597">
                  <c:v>1.4E-3</c:v>
                </c:pt>
                <c:pt idx="598">
                  <c:v>1.55E-2</c:v>
                </c:pt>
                <c:pt idx="599">
                  <c:v>3.5999999999999999E-3</c:v>
                </c:pt>
                <c:pt idx="600">
                  <c:v>2.4400000000000002E-2</c:v>
                </c:pt>
                <c:pt idx="601">
                  <c:v>1.0699999999999999E-2</c:v>
                </c:pt>
                <c:pt idx="602">
                  <c:v>2.1299999999999999E-2</c:v>
                </c:pt>
                <c:pt idx="603">
                  <c:v>5.1000000000000004E-3</c:v>
                </c:pt>
                <c:pt idx="604">
                  <c:v>7.3000000000000001E-3</c:v>
                </c:pt>
                <c:pt idx="605">
                  <c:v>1.0200000000000001E-2</c:v>
                </c:pt>
                <c:pt idx="606">
                  <c:v>1.4E-3</c:v>
                </c:pt>
                <c:pt idx="607">
                  <c:v>1.1999999999999999E-3</c:v>
                </c:pt>
                <c:pt idx="608">
                  <c:v>2.5000000000000001E-3</c:v>
                </c:pt>
                <c:pt idx="609">
                  <c:v>2.46E-2</c:v>
                </c:pt>
                <c:pt idx="610">
                  <c:v>7.7000000000000002E-3</c:v>
                </c:pt>
                <c:pt idx="611">
                  <c:v>1.6000000000000001E-3</c:v>
                </c:pt>
                <c:pt idx="612">
                  <c:v>1.44E-2</c:v>
                </c:pt>
                <c:pt idx="613">
                  <c:v>3.2199999999999999E-2</c:v>
                </c:pt>
                <c:pt idx="614">
                  <c:v>2.29E-2</c:v>
                </c:pt>
                <c:pt idx="615">
                  <c:v>5.33E-2</c:v>
                </c:pt>
                <c:pt idx="616">
                  <c:v>4.1999999999999997E-3</c:v>
                </c:pt>
                <c:pt idx="617">
                  <c:v>7.1000000000000004E-3</c:v>
                </c:pt>
                <c:pt idx="618">
                  <c:v>4.2099999999999999E-2</c:v>
                </c:pt>
                <c:pt idx="619">
                  <c:v>1.3299999999999999E-2</c:v>
                </c:pt>
                <c:pt idx="620">
                  <c:v>0.01</c:v>
                </c:pt>
                <c:pt idx="621">
                  <c:v>4.2299999999999997E-2</c:v>
                </c:pt>
                <c:pt idx="622">
                  <c:v>3.3300000000000003E-2</c:v>
                </c:pt>
                <c:pt idx="623">
                  <c:v>6.3E-3</c:v>
                </c:pt>
                <c:pt idx="624">
                  <c:v>5.4999999999999997E-3</c:v>
                </c:pt>
                <c:pt idx="625">
                  <c:v>1.9599999999999999E-2</c:v>
                </c:pt>
                <c:pt idx="626">
                  <c:v>5.4999999999999997E-3</c:v>
                </c:pt>
                <c:pt idx="627">
                  <c:v>1.32E-2</c:v>
                </c:pt>
                <c:pt idx="628">
                  <c:v>3.2199999999999999E-2</c:v>
                </c:pt>
                <c:pt idx="629">
                  <c:v>1.2999999999999999E-2</c:v>
                </c:pt>
                <c:pt idx="630">
                  <c:v>2.1100000000000001E-2</c:v>
                </c:pt>
                <c:pt idx="631">
                  <c:v>2.9899999999999999E-2</c:v>
                </c:pt>
                <c:pt idx="632">
                  <c:v>2.8899999999999999E-2</c:v>
                </c:pt>
                <c:pt idx="633">
                  <c:v>3.2000000000000002E-3</c:v>
                </c:pt>
                <c:pt idx="634">
                  <c:v>9.7999999999999997E-3</c:v>
                </c:pt>
                <c:pt idx="635">
                  <c:v>3.2000000000000002E-3</c:v>
                </c:pt>
                <c:pt idx="636">
                  <c:v>5.4000000000000003E-3</c:v>
                </c:pt>
                <c:pt idx="637">
                  <c:v>1.6999999999999999E-3</c:v>
                </c:pt>
                <c:pt idx="638">
                  <c:v>2.5000000000000001E-3</c:v>
                </c:pt>
                <c:pt idx="639">
                  <c:v>4.1999999999999997E-3</c:v>
                </c:pt>
                <c:pt idx="640">
                  <c:v>2E-3</c:v>
                </c:pt>
                <c:pt idx="641">
                  <c:v>1.9800000000000002E-2</c:v>
                </c:pt>
                <c:pt idx="642">
                  <c:v>4.3E-3</c:v>
                </c:pt>
                <c:pt idx="643">
                  <c:v>4.3E-3</c:v>
                </c:pt>
                <c:pt idx="644">
                  <c:v>3.04E-2</c:v>
                </c:pt>
                <c:pt idx="645">
                  <c:v>1.2999999999999999E-3</c:v>
                </c:pt>
                <c:pt idx="646">
                  <c:v>1.6799999999999999E-2</c:v>
                </c:pt>
                <c:pt idx="647">
                  <c:v>7.1999999999999998E-3</c:v>
                </c:pt>
                <c:pt idx="648">
                  <c:v>5.1000000000000004E-3</c:v>
                </c:pt>
                <c:pt idx="649">
                  <c:v>1.6799999999999999E-2</c:v>
                </c:pt>
                <c:pt idx="650">
                  <c:v>6.7000000000000002E-3</c:v>
                </c:pt>
                <c:pt idx="651">
                  <c:v>2.5000000000000001E-3</c:v>
                </c:pt>
                <c:pt idx="652">
                  <c:v>8.2000000000000007E-3</c:v>
                </c:pt>
                <c:pt idx="653">
                  <c:v>2.2200000000000001E-2</c:v>
                </c:pt>
                <c:pt idx="654">
                  <c:v>3.5999999999999999E-3</c:v>
                </c:pt>
                <c:pt idx="655">
                  <c:v>6.8999999999999999E-3</c:v>
                </c:pt>
                <c:pt idx="656">
                  <c:v>1.4E-2</c:v>
                </c:pt>
                <c:pt idx="657">
                  <c:v>1.5E-3</c:v>
                </c:pt>
                <c:pt idx="658">
                  <c:v>1.15E-2</c:v>
                </c:pt>
                <c:pt idx="659">
                  <c:v>2.76E-2</c:v>
                </c:pt>
                <c:pt idx="660">
                  <c:v>1.4E-3</c:v>
                </c:pt>
                <c:pt idx="661">
                  <c:v>5.8999999999999999E-3</c:v>
                </c:pt>
                <c:pt idx="662">
                  <c:v>4.3E-3</c:v>
                </c:pt>
                <c:pt idx="663">
                  <c:v>3.4000000000000002E-2</c:v>
                </c:pt>
                <c:pt idx="664">
                  <c:v>1.5E-3</c:v>
                </c:pt>
                <c:pt idx="665">
                  <c:v>1.04E-2</c:v>
                </c:pt>
                <c:pt idx="666">
                  <c:v>1.4E-3</c:v>
                </c:pt>
                <c:pt idx="667">
                  <c:v>3.3999999999999998E-3</c:v>
                </c:pt>
                <c:pt idx="668">
                  <c:v>1.4E-2</c:v>
                </c:pt>
                <c:pt idx="669">
                  <c:v>3.5799999999999998E-2</c:v>
                </c:pt>
                <c:pt idx="670">
                  <c:v>1.1999999999999999E-3</c:v>
                </c:pt>
                <c:pt idx="671">
                  <c:v>1.55E-2</c:v>
                </c:pt>
                <c:pt idx="672">
                  <c:v>8.9999999999999993E-3</c:v>
                </c:pt>
                <c:pt idx="673">
                  <c:v>1.09E-2</c:v>
                </c:pt>
                <c:pt idx="674">
                  <c:v>1.14E-2</c:v>
                </c:pt>
                <c:pt idx="675">
                  <c:v>5.1999999999999998E-2</c:v>
                </c:pt>
                <c:pt idx="676">
                  <c:v>5.0299999999999997E-2</c:v>
                </c:pt>
                <c:pt idx="677">
                  <c:v>5.5999999999999999E-3</c:v>
                </c:pt>
                <c:pt idx="678">
                  <c:v>4.2599999999999999E-2</c:v>
                </c:pt>
                <c:pt idx="679">
                  <c:v>1.9800000000000002E-2</c:v>
                </c:pt>
                <c:pt idx="680">
                  <c:v>2.4199999999999999E-2</c:v>
                </c:pt>
                <c:pt idx="681">
                  <c:v>2.92E-2</c:v>
                </c:pt>
                <c:pt idx="682">
                  <c:v>5.1900000000000002E-2</c:v>
                </c:pt>
                <c:pt idx="683">
                  <c:v>0.01</c:v>
                </c:pt>
                <c:pt idx="684">
                  <c:v>1.8100000000000002E-2</c:v>
                </c:pt>
                <c:pt idx="685">
                  <c:v>3.2000000000000001E-2</c:v>
                </c:pt>
                <c:pt idx="686">
                  <c:v>3.7900000000000003E-2</c:v>
                </c:pt>
                <c:pt idx="687">
                  <c:v>1.43E-2</c:v>
                </c:pt>
                <c:pt idx="688">
                  <c:v>1.24E-2</c:v>
                </c:pt>
                <c:pt idx="689">
                  <c:v>2.06E-2</c:v>
                </c:pt>
                <c:pt idx="690">
                  <c:v>3.0800000000000001E-2</c:v>
                </c:pt>
                <c:pt idx="691">
                  <c:v>1.4E-2</c:v>
                </c:pt>
                <c:pt idx="692">
                  <c:v>2.5700000000000001E-2</c:v>
                </c:pt>
                <c:pt idx="693">
                  <c:v>3.0300000000000001E-2</c:v>
                </c:pt>
                <c:pt idx="694">
                  <c:v>1.1599999999999999E-2</c:v>
                </c:pt>
                <c:pt idx="695">
                  <c:v>1.7500000000000002E-2</c:v>
                </c:pt>
                <c:pt idx="696">
                  <c:v>1.8499999999999999E-2</c:v>
                </c:pt>
                <c:pt idx="697">
                  <c:v>1.32E-2</c:v>
                </c:pt>
                <c:pt idx="698">
                  <c:v>7.9000000000000008E-3</c:v>
                </c:pt>
                <c:pt idx="699">
                  <c:v>1.14E-2</c:v>
                </c:pt>
                <c:pt idx="700">
                  <c:v>9.9000000000000008E-3</c:v>
                </c:pt>
                <c:pt idx="701">
                  <c:v>5.1999999999999998E-3</c:v>
                </c:pt>
                <c:pt idx="702">
                  <c:v>1.0200000000000001E-2</c:v>
                </c:pt>
                <c:pt idx="703">
                  <c:v>1.8E-3</c:v>
                </c:pt>
                <c:pt idx="704">
                  <c:v>1.6000000000000001E-3</c:v>
                </c:pt>
                <c:pt idx="705">
                  <c:v>1.2999999999999999E-3</c:v>
                </c:pt>
                <c:pt idx="706">
                  <c:v>5.1999999999999998E-3</c:v>
                </c:pt>
                <c:pt idx="707">
                  <c:v>2E-3</c:v>
                </c:pt>
                <c:pt idx="708">
                  <c:v>1.6000000000000001E-3</c:v>
                </c:pt>
                <c:pt idx="709">
                  <c:v>1.6999999999999999E-3</c:v>
                </c:pt>
                <c:pt idx="710">
                  <c:v>1.5E-3</c:v>
                </c:pt>
                <c:pt idx="711">
                  <c:v>1.2999999999999999E-3</c:v>
                </c:pt>
                <c:pt idx="712">
                  <c:v>8.3000000000000001E-3</c:v>
                </c:pt>
                <c:pt idx="713">
                  <c:v>7.6E-3</c:v>
                </c:pt>
                <c:pt idx="714">
                  <c:v>1.6000000000000001E-3</c:v>
                </c:pt>
                <c:pt idx="715">
                  <c:v>7.4000000000000003E-3</c:v>
                </c:pt>
                <c:pt idx="716">
                  <c:v>2.0999999999999999E-3</c:v>
                </c:pt>
                <c:pt idx="717">
                  <c:v>1.35E-2</c:v>
                </c:pt>
                <c:pt idx="718">
                  <c:v>1.9E-3</c:v>
                </c:pt>
                <c:pt idx="719">
                  <c:v>1.2999999999999999E-3</c:v>
                </c:pt>
                <c:pt idx="720">
                  <c:v>1.6000000000000001E-3</c:v>
                </c:pt>
                <c:pt idx="721">
                  <c:v>1.6000000000000001E-3</c:v>
                </c:pt>
                <c:pt idx="722">
                  <c:v>1.5E-3</c:v>
                </c:pt>
                <c:pt idx="723">
                  <c:v>3.2000000000000002E-3</c:v>
                </c:pt>
                <c:pt idx="724">
                  <c:v>4.0000000000000001E-3</c:v>
                </c:pt>
                <c:pt idx="725">
                  <c:v>5.7000000000000002E-3</c:v>
                </c:pt>
                <c:pt idx="726">
                  <c:v>1.5E-3</c:v>
                </c:pt>
                <c:pt idx="727">
                  <c:v>1.6000000000000001E-3</c:v>
                </c:pt>
                <c:pt idx="728">
                  <c:v>3.3E-3</c:v>
                </c:pt>
                <c:pt idx="729">
                  <c:v>1.5E-3</c:v>
                </c:pt>
                <c:pt idx="730">
                  <c:v>1.0999999999999999E-2</c:v>
                </c:pt>
                <c:pt idx="731">
                  <c:v>1.6000000000000001E-3</c:v>
                </c:pt>
                <c:pt idx="732">
                  <c:v>7.1000000000000004E-3</c:v>
                </c:pt>
                <c:pt idx="733">
                  <c:v>1.2999999999999999E-3</c:v>
                </c:pt>
                <c:pt idx="734">
                  <c:v>5.5999999999999999E-3</c:v>
                </c:pt>
                <c:pt idx="735">
                  <c:v>5.1999999999999998E-3</c:v>
                </c:pt>
                <c:pt idx="736">
                  <c:v>4.8999999999999998E-3</c:v>
                </c:pt>
                <c:pt idx="737">
                  <c:v>3.0200000000000001E-2</c:v>
                </c:pt>
                <c:pt idx="738">
                  <c:v>6.6E-3</c:v>
                </c:pt>
                <c:pt idx="739">
                  <c:v>1.6000000000000001E-3</c:v>
                </c:pt>
                <c:pt idx="740">
                  <c:v>1.26E-2</c:v>
                </c:pt>
                <c:pt idx="741">
                  <c:v>4.4999999999999997E-3</c:v>
                </c:pt>
                <c:pt idx="742">
                  <c:v>1.6000000000000001E-3</c:v>
                </c:pt>
                <c:pt idx="743">
                  <c:v>1.6000000000000001E-3</c:v>
                </c:pt>
                <c:pt idx="744">
                  <c:v>5.1999999999999998E-3</c:v>
                </c:pt>
                <c:pt idx="745">
                  <c:v>1.6000000000000001E-3</c:v>
                </c:pt>
                <c:pt idx="746">
                  <c:v>2.2000000000000001E-3</c:v>
                </c:pt>
                <c:pt idx="747">
                  <c:v>6.3E-3</c:v>
                </c:pt>
                <c:pt idx="748">
                  <c:v>6.4000000000000003E-3</c:v>
                </c:pt>
                <c:pt idx="749">
                  <c:v>5.0000000000000001E-3</c:v>
                </c:pt>
                <c:pt idx="750">
                  <c:v>1.0200000000000001E-2</c:v>
                </c:pt>
                <c:pt idx="751">
                  <c:v>8.2000000000000007E-3</c:v>
                </c:pt>
                <c:pt idx="752">
                  <c:v>7.7999999999999996E-3</c:v>
                </c:pt>
                <c:pt idx="753">
                  <c:v>1.6899999999999998E-2</c:v>
                </c:pt>
                <c:pt idx="754">
                  <c:v>2.3E-3</c:v>
                </c:pt>
                <c:pt idx="755">
                  <c:v>1.6000000000000001E-3</c:v>
                </c:pt>
                <c:pt idx="756">
                  <c:v>4.3E-3</c:v>
                </c:pt>
                <c:pt idx="757">
                  <c:v>1.5E-3</c:v>
                </c:pt>
                <c:pt idx="758">
                  <c:v>1.2999999999999999E-3</c:v>
                </c:pt>
                <c:pt idx="759">
                  <c:v>6.3E-3</c:v>
                </c:pt>
                <c:pt idx="760">
                  <c:v>1.5E-3</c:v>
                </c:pt>
                <c:pt idx="761">
                  <c:v>1.8E-3</c:v>
                </c:pt>
                <c:pt idx="762">
                  <c:v>5.7000000000000002E-3</c:v>
                </c:pt>
                <c:pt idx="763">
                  <c:v>8.3000000000000001E-3</c:v>
                </c:pt>
                <c:pt idx="764">
                  <c:v>2.5999999999999999E-3</c:v>
                </c:pt>
                <c:pt idx="765">
                  <c:v>1.18E-2</c:v>
                </c:pt>
                <c:pt idx="766">
                  <c:v>4.1999999999999997E-3</c:v>
                </c:pt>
                <c:pt idx="767">
                  <c:v>7.4000000000000003E-3</c:v>
                </c:pt>
                <c:pt idx="768">
                  <c:v>3.8E-3</c:v>
                </c:pt>
                <c:pt idx="769">
                  <c:v>1.8E-3</c:v>
                </c:pt>
                <c:pt idx="770">
                  <c:v>7.4000000000000003E-3</c:v>
                </c:pt>
                <c:pt idx="771">
                  <c:v>1.6000000000000001E-3</c:v>
                </c:pt>
                <c:pt idx="772">
                  <c:v>3.1300000000000001E-2</c:v>
                </c:pt>
                <c:pt idx="773">
                  <c:v>6.7000000000000002E-3</c:v>
                </c:pt>
                <c:pt idx="774">
                  <c:v>4.4999999999999997E-3</c:v>
                </c:pt>
                <c:pt idx="775">
                  <c:v>1.09E-2</c:v>
                </c:pt>
                <c:pt idx="776">
                  <c:v>1.2999999999999999E-3</c:v>
                </c:pt>
                <c:pt idx="777">
                  <c:v>1.4E-3</c:v>
                </c:pt>
                <c:pt idx="778">
                  <c:v>1.5E-3</c:v>
                </c:pt>
                <c:pt idx="779">
                  <c:v>2.4799999999999999E-2</c:v>
                </c:pt>
                <c:pt idx="780">
                  <c:v>1.5E-3</c:v>
                </c:pt>
                <c:pt idx="781">
                  <c:v>3.5999999999999999E-3</c:v>
                </c:pt>
                <c:pt idx="782">
                  <c:v>3.2399999999999998E-2</c:v>
                </c:pt>
                <c:pt idx="783">
                  <c:v>6.8999999999999999E-3</c:v>
                </c:pt>
                <c:pt idx="784">
                  <c:v>2.01E-2</c:v>
                </c:pt>
                <c:pt idx="785">
                  <c:v>1.1999999999999999E-3</c:v>
                </c:pt>
                <c:pt idx="786">
                  <c:v>1.2999999999999999E-3</c:v>
                </c:pt>
                <c:pt idx="787">
                  <c:v>4.5999999999999999E-3</c:v>
                </c:pt>
                <c:pt idx="788">
                  <c:v>1.2999999999999999E-3</c:v>
                </c:pt>
                <c:pt idx="789">
                  <c:v>1.38E-2</c:v>
                </c:pt>
                <c:pt idx="790">
                  <c:v>1.0500000000000001E-2</c:v>
                </c:pt>
                <c:pt idx="791">
                  <c:v>1.9E-2</c:v>
                </c:pt>
                <c:pt idx="792">
                  <c:v>3.3099999999999997E-2</c:v>
                </c:pt>
                <c:pt idx="793">
                  <c:v>1.34E-2</c:v>
                </c:pt>
                <c:pt idx="794">
                  <c:v>4.8999999999999998E-3</c:v>
                </c:pt>
                <c:pt idx="795">
                  <c:v>8.8000000000000005E-3</c:v>
                </c:pt>
                <c:pt idx="796">
                  <c:v>1.9300000000000001E-2</c:v>
                </c:pt>
                <c:pt idx="797">
                  <c:v>2.29E-2</c:v>
                </c:pt>
                <c:pt idx="798">
                  <c:v>2.1100000000000001E-2</c:v>
                </c:pt>
                <c:pt idx="799">
                  <c:v>1.14E-2</c:v>
                </c:pt>
                <c:pt idx="800">
                  <c:v>4.1000000000000003E-3</c:v>
                </c:pt>
                <c:pt idx="801">
                  <c:v>3.7499999999999999E-2</c:v>
                </c:pt>
                <c:pt idx="802">
                  <c:v>1.4E-3</c:v>
                </c:pt>
                <c:pt idx="803">
                  <c:v>2.6800000000000001E-2</c:v>
                </c:pt>
                <c:pt idx="804">
                  <c:v>2.3999999999999998E-3</c:v>
                </c:pt>
                <c:pt idx="805">
                  <c:v>3.2599999999999997E-2</c:v>
                </c:pt>
                <c:pt idx="806">
                  <c:v>1.2999999999999999E-3</c:v>
                </c:pt>
                <c:pt idx="807">
                  <c:v>8.8000000000000005E-3</c:v>
                </c:pt>
                <c:pt idx="808">
                  <c:v>1.8599999999999998E-2</c:v>
                </c:pt>
                <c:pt idx="809">
                  <c:v>2.2200000000000001E-2</c:v>
                </c:pt>
                <c:pt idx="810">
                  <c:v>2.7000000000000001E-3</c:v>
                </c:pt>
                <c:pt idx="811">
                  <c:v>1.12E-2</c:v>
                </c:pt>
                <c:pt idx="812">
                  <c:v>9.2999999999999992E-3</c:v>
                </c:pt>
                <c:pt idx="813">
                  <c:v>2.7000000000000001E-3</c:v>
                </c:pt>
                <c:pt idx="814">
                  <c:v>1.4E-3</c:v>
                </c:pt>
                <c:pt idx="815">
                  <c:v>6.6E-3</c:v>
                </c:pt>
                <c:pt idx="816">
                  <c:v>3.0999999999999999E-3</c:v>
                </c:pt>
                <c:pt idx="817">
                  <c:v>1.4E-3</c:v>
                </c:pt>
                <c:pt idx="818">
                  <c:v>6.4999999999999997E-3</c:v>
                </c:pt>
                <c:pt idx="819">
                  <c:v>1.6000000000000001E-3</c:v>
                </c:pt>
                <c:pt idx="820">
                  <c:v>5.5999999999999999E-3</c:v>
                </c:pt>
                <c:pt idx="821">
                  <c:v>1.9E-3</c:v>
                </c:pt>
                <c:pt idx="822">
                  <c:v>1.6000000000000001E-3</c:v>
                </c:pt>
                <c:pt idx="823">
                  <c:v>1.6000000000000001E-3</c:v>
                </c:pt>
                <c:pt idx="824">
                  <c:v>1.23E-2</c:v>
                </c:pt>
                <c:pt idx="825">
                  <c:v>1.6999999999999999E-3</c:v>
                </c:pt>
                <c:pt idx="826">
                  <c:v>1.8E-3</c:v>
                </c:pt>
                <c:pt idx="827">
                  <c:v>1.4E-3</c:v>
                </c:pt>
                <c:pt idx="828">
                  <c:v>1.6000000000000001E-3</c:v>
                </c:pt>
                <c:pt idx="829">
                  <c:v>2.7000000000000001E-3</c:v>
                </c:pt>
                <c:pt idx="830">
                  <c:v>1.6999999999999999E-3</c:v>
                </c:pt>
                <c:pt idx="831">
                  <c:v>7.0000000000000001E-3</c:v>
                </c:pt>
                <c:pt idx="832">
                  <c:v>1.6000000000000001E-3</c:v>
                </c:pt>
                <c:pt idx="833">
                  <c:v>1.2999999999999999E-3</c:v>
                </c:pt>
                <c:pt idx="834">
                  <c:v>4.7999999999999996E-3</c:v>
                </c:pt>
                <c:pt idx="835">
                  <c:v>1.4E-3</c:v>
                </c:pt>
                <c:pt idx="836">
                  <c:v>4.7000000000000002E-3</c:v>
                </c:pt>
                <c:pt idx="837">
                  <c:v>3.5900000000000001E-2</c:v>
                </c:pt>
                <c:pt idx="838">
                  <c:v>1.6999999999999999E-3</c:v>
                </c:pt>
                <c:pt idx="839">
                  <c:v>1.4200000000000001E-2</c:v>
                </c:pt>
                <c:pt idx="840">
                  <c:v>1.23E-2</c:v>
                </c:pt>
                <c:pt idx="841">
                  <c:v>8.8999999999999999E-3</c:v>
                </c:pt>
                <c:pt idx="842">
                  <c:v>1.1900000000000001E-2</c:v>
                </c:pt>
                <c:pt idx="843">
                  <c:v>1.3599999999999999E-2</c:v>
                </c:pt>
                <c:pt idx="844">
                  <c:v>8.6999999999999994E-3</c:v>
                </c:pt>
                <c:pt idx="845">
                  <c:v>1.8599999999999998E-2</c:v>
                </c:pt>
                <c:pt idx="846">
                  <c:v>1.01E-2</c:v>
                </c:pt>
                <c:pt idx="847">
                  <c:v>4.1999999999999997E-3</c:v>
                </c:pt>
                <c:pt idx="848">
                  <c:v>7.7000000000000002E-3</c:v>
                </c:pt>
                <c:pt idx="849">
                  <c:v>1.6000000000000001E-3</c:v>
                </c:pt>
                <c:pt idx="850">
                  <c:v>1.8E-3</c:v>
                </c:pt>
                <c:pt idx="851">
                  <c:v>2.0999999999999999E-3</c:v>
                </c:pt>
                <c:pt idx="852">
                  <c:v>5.3E-3</c:v>
                </c:pt>
                <c:pt idx="853">
                  <c:v>7.7999999999999996E-3</c:v>
                </c:pt>
                <c:pt idx="854">
                  <c:v>1.6999999999999999E-3</c:v>
                </c:pt>
                <c:pt idx="855">
                  <c:v>7.3000000000000001E-3</c:v>
                </c:pt>
                <c:pt idx="856">
                  <c:v>2.2000000000000001E-3</c:v>
                </c:pt>
                <c:pt idx="857">
                  <c:v>7.7000000000000002E-3</c:v>
                </c:pt>
                <c:pt idx="858">
                  <c:v>1.5E-3</c:v>
                </c:pt>
                <c:pt idx="859">
                  <c:v>1.5E-3</c:v>
                </c:pt>
                <c:pt idx="860">
                  <c:v>1.24E-2</c:v>
                </c:pt>
                <c:pt idx="861">
                  <c:v>1.6000000000000001E-3</c:v>
                </c:pt>
                <c:pt idx="862">
                  <c:v>5.3E-3</c:v>
                </c:pt>
                <c:pt idx="863">
                  <c:v>6.7000000000000002E-3</c:v>
                </c:pt>
                <c:pt idx="864">
                  <c:v>3.3999999999999998E-3</c:v>
                </c:pt>
                <c:pt idx="865">
                  <c:v>2.3E-3</c:v>
                </c:pt>
                <c:pt idx="866">
                  <c:v>2E-3</c:v>
                </c:pt>
                <c:pt idx="867">
                  <c:v>8.8999999999999999E-3</c:v>
                </c:pt>
                <c:pt idx="868">
                  <c:v>1.9E-3</c:v>
                </c:pt>
                <c:pt idx="869">
                  <c:v>4.7000000000000002E-3</c:v>
                </c:pt>
                <c:pt idx="870">
                  <c:v>1.5E-3</c:v>
                </c:pt>
                <c:pt idx="871">
                  <c:v>3.5999999999999999E-3</c:v>
                </c:pt>
                <c:pt idx="872">
                  <c:v>1.5E-3</c:v>
                </c:pt>
                <c:pt idx="873">
                  <c:v>1.6E-2</c:v>
                </c:pt>
                <c:pt idx="874">
                  <c:v>1.46E-2</c:v>
                </c:pt>
                <c:pt idx="875">
                  <c:v>1.18E-2</c:v>
                </c:pt>
                <c:pt idx="876">
                  <c:v>6.8999999999999999E-3</c:v>
                </c:pt>
                <c:pt idx="877">
                  <c:v>1.49E-2</c:v>
                </c:pt>
                <c:pt idx="878">
                  <c:v>1.9E-3</c:v>
                </c:pt>
                <c:pt idx="879">
                  <c:v>2.6599999999999999E-2</c:v>
                </c:pt>
                <c:pt idx="880">
                  <c:v>1.6999999999999999E-3</c:v>
                </c:pt>
                <c:pt idx="881">
                  <c:v>3.8999999999999998E-3</c:v>
                </c:pt>
                <c:pt idx="882">
                  <c:v>9.5999999999999992E-3</c:v>
                </c:pt>
                <c:pt idx="883">
                  <c:v>3.5999999999999999E-3</c:v>
                </c:pt>
                <c:pt idx="884">
                  <c:v>5.7000000000000002E-3</c:v>
                </c:pt>
                <c:pt idx="885">
                  <c:v>7.0000000000000001E-3</c:v>
                </c:pt>
                <c:pt idx="886">
                  <c:v>6.0000000000000001E-3</c:v>
                </c:pt>
                <c:pt idx="887">
                  <c:v>9.1000000000000004E-3</c:v>
                </c:pt>
                <c:pt idx="888">
                  <c:v>3.8E-3</c:v>
                </c:pt>
                <c:pt idx="889">
                  <c:v>1.6E-2</c:v>
                </c:pt>
                <c:pt idx="890">
                  <c:v>1.4E-3</c:v>
                </c:pt>
                <c:pt idx="891">
                  <c:v>1.49E-2</c:v>
                </c:pt>
                <c:pt idx="892">
                  <c:v>1.5E-3</c:v>
                </c:pt>
                <c:pt idx="893">
                  <c:v>9.2999999999999992E-3</c:v>
                </c:pt>
                <c:pt idx="894">
                  <c:v>1.9400000000000001E-2</c:v>
                </c:pt>
                <c:pt idx="895">
                  <c:v>1.2500000000000001E-2</c:v>
                </c:pt>
                <c:pt idx="896">
                  <c:v>1.3899999999999999E-2</c:v>
                </c:pt>
                <c:pt idx="897">
                  <c:v>7.4000000000000003E-3</c:v>
                </c:pt>
                <c:pt idx="898">
                  <c:v>1.2999999999999999E-2</c:v>
                </c:pt>
                <c:pt idx="899">
                  <c:v>2.2599999999999999E-2</c:v>
                </c:pt>
                <c:pt idx="900">
                  <c:v>1.09E-2</c:v>
                </c:pt>
                <c:pt idx="901">
                  <c:v>5.8999999999999999E-3</c:v>
                </c:pt>
                <c:pt idx="902">
                  <c:v>1.29E-2</c:v>
                </c:pt>
                <c:pt idx="903">
                  <c:v>1.52E-2</c:v>
                </c:pt>
                <c:pt idx="904">
                  <c:v>1.21E-2</c:v>
                </c:pt>
                <c:pt idx="905">
                  <c:v>3.1699999999999999E-2</c:v>
                </c:pt>
                <c:pt idx="906">
                  <c:v>1.2699999999999999E-2</c:v>
                </c:pt>
                <c:pt idx="907">
                  <c:v>4.4499999999999998E-2</c:v>
                </c:pt>
                <c:pt idx="908">
                  <c:v>1.32E-2</c:v>
                </c:pt>
                <c:pt idx="909">
                  <c:v>6.4000000000000003E-3</c:v>
                </c:pt>
                <c:pt idx="910">
                  <c:v>3.3999999999999998E-3</c:v>
                </c:pt>
                <c:pt idx="911">
                  <c:v>1.43E-2</c:v>
                </c:pt>
                <c:pt idx="912">
                  <c:v>2.8E-3</c:v>
                </c:pt>
                <c:pt idx="913">
                  <c:v>1.0699999999999999E-2</c:v>
                </c:pt>
                <c:pt idx="914">
                  <c:v>4.7999999999999996E-3</c:v>
                </c:pt>
                <c:pt idx="915">
                  <c:v>3.2000000000000002E-3</c:v>
                </c:pt>
                <c:pt idx="916">
                  <c:v>0.01</c:v>
                </c:pt>
                <c:pt idx="917">
                  <c:v>1.8E-3</c:v>
                </c:pt>
                <c:pt idx="918">
                  <c:v>8.0999999999999996E-3</c:v>
                </c:pt>
                <c:pt idx="919">
                  <c:v>1.26E-2</c:v>
                </c:pt>
                <c:pt idx="920">
                  <c:v>6.4999999999999997E-3</c:v>
                </c:pt>
                <c:pt idx="921">
                  <c:v>1.2E-2</c:v>
                </c:pt>
                <c:pt idx="922">
                  <c:v>4.1000000000000002E-2</c:v>
                </c:pt>
                <c:pt idx="923">
                  <c:v>2.5999999999999999E-2</c:v>
                </c:pt>
                <c:pt idx="924">
                  <c:v>2.0999999999999999E-3</c:v>
                </c:pt>
                <c:pt idx="925">
                  <c:v>1.2500000000000001E-2</c:v>
                </c:pt>
                <c:pt idx="926">
                  <c:v>1.9E-3</c:v>
                </c:pt>
                <c:pt idx="927">
                  <c:v>3.78E-2</c:v>
                </c:pt>
                <c:pt idx="928">
                  <c:v>1.01E-2</c:v>
                </c:pt>
                <c:pt idx="929">
                  <c:v>1.2200000000000001E-2</c:v>
                </c:pt>
                <c:pt idx="930">
                  <c:v>1.15E-2</c:v>
                </c:pt>
                <c:pt idx="931">
                  <c:v>2.3999999999999998E-3</c:v>
                </c:pt>
                <c:pt idx="932">
                  <c:v>7.3000000000000001E-3</c:v>
                </c:pt>
                <c:pt idx="933">
                  <c:v>2.24E-2</c:v>
                </c:pt>
                <c:pt idx="934">
                  <c:v>5.2299999999999999E-2</c:v>
                </c:pt>
                <c:pt idx="935">
                  <c:v>3.8199999999999998E-2</c:v>
                </c:pt>
                <c:pt idx="936">
                  <c:v>2.3E-3</c:v>
                </c:pt>
                <c:pt idx="937">
                  <c:v>6.1000000000000004E-3</c:v>
                </c:pt>
                <c:pt idx="938">
                  <c:v>9.7000000000000003E-3</c:v>
                </c:pt>
                <c:pt idx="939">
                  <c:v>1.9E-3</c:v>
                </c:pt>
                <c:pt idx="940">
                  <c:v>7.4999999999999997E-3</c:v>
                </c:pt>
                <c:pt idx="941">
                  <c:v>1.6000000000000001E-3</c:v>
                </c:pt>
                <c:pt idx="942">
                  <c:v>2E-3</c:v>
                </c:pt>
                <c:pt idx="943">
                  <c:v>1.9E-3</c:v>
                </c:pt>
                <c:pt idx="944">
                  <c:v>2.0999999999999999E-3</c:v>
                </c:pt>
                <c:pt idx="945">
                  <c:v>2.8E-3</c:v>
                </c:pt>
                <c:pt idx="946">
                  <c:v>1.8E-3</c:v>
                </c:pt>
                <c:pt idx="947">
                  <c:v>1.0699999999999999E-2</c:v>
                </c:pt>
                <c:pt idx="948">
                  <c:v>1.0200000000000001E-2</c:v>
                </c:pt>
                <c:pt idx="949">
                  <c:v>3.5400000000000001E-2</c:v>
                </c:pt>
                <c:pt idx="950">
                  <c:v>6.7000000000000002E-3</c:v>
                </c:pt>
                <c:pt idx="951">
                  <c:v>2.3800000000000002E-2</c:v>
                </c:pt>
                <c:pt idx="952">
                  <c:v>5.8999999999999999E-3</c:v>
                </c:pt>
                <c:pt idx="953">
                  <c:v>3.2199999999999999E-2</c:v>
                </c:pt>
                <c:pt idx="954">
                  <c:v>6.4000000000000003E-3</c:v>
                </c:pt>
                <c:pt idx="955">
                  <c:v>1.2500000000000001E-2</c:v>
                </c:pt>
                <c:pt idx="956">
                  <c:v>3.2399999999999998E-2</c:v>
                </c:pt>
                <c:pt idx="957">
                  <c:v>2.3E-2</c:v>
                </c:pt>
                <c:pt idx="958">
                  <c:v>6.1999999999999998E-3</c:v>
                </c:pt>
                <c:pt idx="959">
                  <c:v>4.0500000000000001E-2</c:v>
                </c:pt>
                <c:pt idx="960">
                  <c:v>7.4000000000000003E-3</c:v>
                </c:pt>
                <c:pt idx="961">
                  <c:v>1.7600000000000001E-2</c:v>
                </c:pt>
                <c:pt idx="962">
                  <c:v>5.7999999999999996E-3</c:v>
                </c:pt>
                <c:pt idx="963">
                  <c:v>5.4999999999999997E-3</c:v>
                </c:pt>
                <c:pt idx="964">
                  <c:v>1.5E-3</c:v>
                </c:pt>
                <c:pt idx="965">
                  <c:v>1.09E-2</c:v>
                </c:pt>
                <c:pt idx="966">
                  <c:v>6.4000000000000003E-3</c:v>
                </c:pt>
                <c:pt idx="967">
                  <c:v>1.0500000000000001E-2</c:v>
                </c:pt>
                <c:pt idx="968">
                  <c:v>1.23E-2</c:v>
                </c:pt>
                <c:pt idx="969">
                  <c:v>4.8999999999999998E-3</c:v>
                </c:pt>
                <c:pt idx="970">
                  <c:v>5.7999999999999996E-3</c:v>
                </c:pt>
                <c:pt idx="971">
                  <c:v>0.01</c:v>
                </c:pt>
                <c:pt idx="972">
                  <c:v>1.6999999999999999E-3</c:v>
                </c:pt>
                <c:pt idx="973">
                  <c:v>6.4999999999999997E-3</c:v>
                </c:pt>
                <c:pt idx="974">
                  <c:v>1.14E-2</c:v>
                </c:pt>
                <c:pt idx="975">
                  <c:v>4.6800000000000001E-2</c:v>
                </c:pt>
                <c:pt idx="976">
                  <c:v>4.8999999999999998E-3</c:v>
                </c:pt>
                <c:pt idx="977">
                  <c:v>1.15E-2</c:v>
                </c:pt>
                <c:pt idx="978">
                  <c:v>1.2999999999999999E-3</c:v>
                </c:pt>
                <c:pt idx="979">
                  <c:v>2.3599999999999999E-2</c:v>
                </c:pt>
                <c:pt idx="980">
                  <c:v>2.41E-2</c:v>
                </c:pt>
                <c:pt idx="981">
                  <c:v>8.6E-3</c:v>
                </c:pt>
                <c:pt idx="982">
                  <c:v>1.2999999999999999E-3</c:v>
                </c:pt>
                <c:pt idx="983">
                  <c:v>1.3599999999999999E-2</c:v>
                </c:pt>
                <c:pt idx="984">
                  <c:v>2.0999999999999999E-3</c:v>
                </c:pt>
                <c:pt idx="985">
                  <c:v>4.7000000000000002E-3</c:v>
                </c:pt>
                <c:pt idx="986">
                  <c:v>6.1999999999999998E-3</c:v>
                </c:pt>
                <c:pt idx="987">
                  <c:v>2.3E-3</c:v>
                </c:pt>
                <c:pt idx="988">
                  <c:v>7.0000000000000001E-3</c:v>
                </c:pt>
                <c:pt idx="989">
                  <c:v>1.0999999999999999E-2</c:v>
                </c:pt>
                <c:pt idx="990">
                  <c:v>3.5000000000000001E-3</c:v>
                </c:pt>
                <c:pt idx="991">
                  <c:v>4.3E-3</c:v>
                </c:pt>
                <c:pt idx="992">
                  <c:v>2.3199999999999998E-2</c:v>
                </c:pt>
                <c:pt idx="993">
                  <c:v>1.4E-3</c:v>
                </c:pt>
                <c:pt idx="994">
                  <c:v>1.54E-2</c:v>
                </c:pt>
                <c:pt idx="995">
                  <c:v>1.6199999999999999E-2</c:v>
                </c:pt>
                <c:pt idx="996">
                  <c:v>2.9100000000000001E-2</c:v>
                </c:pt>
                <c:pt idx="997">
                  <c:v>1.2999999999999999E-2</c:v>
                </c:pt>
                <c:pt idx="998">
                  <c:v>1.5100000000000001E-2</c:v>
                </c:pt>
                <c:pt idx="999">
                  <c:v>1.0699999999999999E-2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F5-4DA4-9AE5-1C2B1EA378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15641808"/>
        <c:axId val="1084772784"/>
      </c:lineChart>
      <c:catAx>
        <c:axId val="16156418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Packets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84772784"/>
        <c:crosses val="autoZero"/>
        <c:auto val="1"/>
        <c:lblAlgn val="ctr"/>
        <c:lblOffset val="100"/>
        <c:noMultiLvlLbl val="0"/>
      </c:catAx>
      <c:valAx>
        <c:axId val="1084772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RTT Time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564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44650-E0D1-4BFC-8A2D-AEBB8C8D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2272C0-CFA8-453C-86D7-28E3544D395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78ECDF-282E-44F6-97C7-A28ADA6159A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3EFAAC-35E0-4D53-B89D-0113AA2390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0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1A62685-CFA9-4E4A-8CA4-E01CDE66C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F1CC39-5248-4070-BEC5-7BED9C49C8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1550F-6A7E-4080-AA64-997530CB061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84F30-E4B5-41E6-B6E7-ABA252C2FB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Karthik Iyer Activision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49B1D1DC-16B6-4EB0-83BD-6EC575931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F4A65C4-B49F-4038-9833-8D24289076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5F7E772-AF8F-48EF-AAC5-99F92B8C89A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52530D2-D36F-498E-822C-F81BAE757E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802.11-18-2098-00-0rta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499-00-0000-real-time-console-game-network-profile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5.svg"/><Relationship Id="rId3" Type="http://schemas.openxmlformats.org/officeDocument/2006/relationships/image" Target="../media/image3.svg"/><Relationship Id="rId7" Type="http://schemas.openxmlformats.org/officeDocument/2006/relationships/image" Target="../media/image11.svg"/><Relationship Id="rId12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svg"/><Relationship Id="rId5" Type="http://schemas.openxmlformats.org/officeDocument/2006/relationships/image" Target="../media/image9.svg"/><Relationship Id="rId10" Type="http://schemas.openxmlformats.org/officeDocument/2006/relationships/image" Target="../media/image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23106" y="630237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Packet Prioritization Issues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2018-10-24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135645"/>
              </p:ext>
            </p:extLst>
          </p:nvPr>
        </p:nvGraphicFramePr>
        <p:xfrm>
          <a:off x="0" y="2743200"/>
          <a:ext cx="11269663" cy="402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276180" imgH="2964488" progId="Word.Document.8">
                  <p:embed/>
                </p:oleObj>
              </mc:Choice>
              <mc:Fallback>
                <p:oleObj name="Document" r:id="rId4" imgW="8276180" imgH="2964488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43200"/>
                        <a:ext cx="11269663" cy="4022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EA59B47-CE1C-4F0B-9600-7813F855D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BFEFDE-E298-431E-B91B-D1EEB9A90A2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7713E-C1F4-433A-B7D9-5A77A2271A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468DF5C-DB70-4204-B91B-20EFCC4BC5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9366245"/>
              </p:ext>
            </p:extLst>
          </p:nvPr>
        </p:nvGraphicFramePr>
        <p:xfrm>
          <a:off x="380999" y="1295400"/>
          <a:ext cx="4191001" cy="3742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A880A37E-B35B-4B85-9722-6E125B671A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9460932"/>
              </p:ext>
            </p:extLst>
          </p:nvPr>
        </p:nvGraphicFramePr>
        <p:xfrm>
          <a:off x="4642258" y="1456754"/>
          <a:ext cx="4273141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7FF2F775-A159-45BF-86F0-E6A7E2457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628" y="716922"/>
            <a:ext cx="412074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3 video Steamer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31620139-EAB1-442D-AECF-5649C97986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761503"/>
              </p:ext>
            </p:extLst>
          </p:nvPr>
        </p:nvGraphicFramePr>
        <p:xfrm>
          <a:off x="708228" y="5055228"/>
          <a:ext cx="18034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179337103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4803062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0.0011s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33601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Max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0.081s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09988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Average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0.0061s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33737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Standard deviation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0.007647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645706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Packet loss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0.002%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686742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7EA47AA3-00C7-4886-800A-6CD2B18EBB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044667"/>
              </p:ext>
            </p:extLst>
          </p:nvPr>
        </p:nvGraphicFramePr>
        <p:xfrm>
          <a:off x="4899230" y="5055228"/>
          <a:ext cx="18034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20447354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26294759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0.0012s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10970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Max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0.0827s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840917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Average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0.0143s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7211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Standard deviation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0.013424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02534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Packet loss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840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235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1045FD-D43F-4C55-BD29-9EF386397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Voice priority helps reducing latency and high jitter in certain situations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Voice priority has some packet loss which will be variable depending on the packet transmission interval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F6C3BC-F2E5-4588-962C-55BC22755D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261D6F-F03C-424C-AD36-01D89B5097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852AD1-EF77-4585-83E1-28D4A58DE5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4695884-6FF4-46C7-BACF-6E7017A17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&amp; Summary</a:t>
            </a:r>
          </a:p>
        </p:txBody>
      </p:sp>
    </p:spTree>
    <p:extLst>
      <p:ext uri="{BB962C8B-B14F-4D97-AF65-F5344CB8AC3E}">
        <p14:creationId xmlns:p14="http://schemas.microsoft.com/office/powerpoint/2010/main" val="274318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E4CB6E3-A2AC-45BF-BEAF-EFAACEB5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b="0" dirty="0"/>
              <a:t>[1] Karthik, Allan Jones, “Real-time Console Game Network Profile” – September 2018; </a:t>
            </a:r>
            <a:r>
              <a:rPr lang="en-US" sz="1600" b="0" dirty="0">
                <a:hlinkClick r:id="rId2"/>
              </a:rPr>
              <a:t>https://mentor.ieee.org/802.11/dcn/18/11-18-1499-00-0000-real-time-console-game-network-profile.pptx</a:t>
            </a:r>
            <a:endParaRPr lang="en-US" sz="1600" b="0" dirty="0"/>
          </a:p>
          <a:p>
            <a:pPr marL="0" indent="0"/>
            <a:r>
              <a:rPr lang="en-US" sz="1600" b="0" dirty="0"/>
              <a:t>[2]</a:t>
            </a:r>
          </a:p>
          <a:p>
            <a:pPr marL="0" indent="0"/>
            <a:endParaRPr lang="en-US" sz="1600" b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11B84A-0EE6-4E7C-B746-D0477F8901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C363F9-E248-4E1F-A5D0-EA96FC131C6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8F91A7-1735-467A-8758-80C2FDEFDC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CFF51333-5D5F-4358-BFB7-7070FDA7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145051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The purpose of this presentation is a follow up on the previous presentation</a:t>
            </a:r>
            <a:r>
              <a:rPr lang="en-US" sz="800" dirty="0"/>
              <a:t>[1]</a:t>
            </a:r>
            <a:r>
              <a:rPr lang="en-US" dirty="0"/>
              <a:t>. It discusses a few simulation results that were suggested during the last RTA TIG meeting and a follow up to the last presentation</a:t>
            </a:r>
            <a:r>
              <a:rPr lang="en-US" sz="800" dirty="0"/>
              <a:t>[2]</a:t>
            </a:r>
            <a:r>
              <a:rPr lang="en-US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53987"/>
          </a:xfrm>
        </p:spPr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8410AF-55CD-40EC-A3CB-006576750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Packet prioritization issues </a:t>
            </a:r>
            <a:r>
              <a:rPr lang="en-US"/>
              <a:t>demonstrated in DCN </a:t>
            </a:r>
            <a:r>
              <a:rPr lang="en-US" dirty="0"/>
              <a:t>had time sync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F6C00A8-A90D-4CB0-9C7B-31DBB15D6E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AE7FC-7C0A-4E9D-B575-274154D79A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8610D-7AFD-49A6-9587-0157D33BFA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7A53971-9F78-4707-BD51-3001283E3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Preface:		</a:t>
            </a:r>
          </a:p>
        </p:txBody>
      </p:sp>
    </p:spTree>
    <p:extLst>
      <p:ext uri="{BB962C8B-B14F-4D97-AF65-F5344CB8AC3E}">
        <p14:creationId xmlns:p14="http://schemas.microsoft.com/office/powerpoint/2010/main" val="2964014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48A348-4D00-4EDF-9267-5CA763CB5D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A62AB6-4D6A-47CE-B7AC-6ECD41483B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E35D9-9B89-4CAA-A7C1-E72A58E53D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B909D6B-D3B1-4DD9-8BEF-6E9455CDE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77" y="781779"/>
            <a:ext cx="7770813" cy="533400"/>
          </a:xfrm>
        </p:spPr>
        <p:txBody>
          <a:bodyPr/>
          <a:lstStyle/>
          <a:p>
            <a:r>
              <a:rPr lang="en-US" dirty="0"/>
              <a:t>Initial Simulation</a:t>
            </a:r>
          </a:p>
        </p:txBody>
      </p:sp>
      <p:pic>
        <p:nvPicPr>
          <p:cNvPr id="25" name="Graphic 24" descr="Wireless router">
            <a:extLst>
              <a:ext uri="{FF2B5EF4-FFF2-40B4-BE49-F238E27FC236}">
                <a16:creationId xmlns:a16="http://schemas.microsoft.com/office/drawing/2014/main" id="{631FF6AA-37F8-4B6F-88FF-1049995FC6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26199" y="2895600"/>
            <a:ext cx="704865" cy="704865"/>
          </a:xfrm>
          <a:prstGeom prst="rect">
            <a:avLst/>
          </a:prstGeom>
        </p:spPr>
      </p:pic>
      <p:pic>
        <p:nvPicPr>
          <p:cNvPr id="27" name="Graphic 26" descr="World">
            <a:extLst>
              <a:ext uri="{FF2B5EF4-FFF2-40B4-BE49-F238E27FC236}">
                <a16:creationId xmlns:a16="http://schemas.microsoft.com/office/drawing/2014/main" id="{401D1CD3-6115-452F-95D3-6935B54560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95105" y="2790833"/>
            <a:ext cx="914400" cy="914400"/>
          </a:xfrm>
          <a:prstGeom prst="rect">
            <a:avLst/>
          </a:prstGeom>
        </p:spPr>
      </p:pic>
      <p:pic>
        <p:nvPicPr>
          <p:cNvPr id="34" name="Graphic 33">
            <a:extLst>
              <a:ext uri="{FF2B5EF4-FFF2-40B4-BE49-F238E27FC236}">
                <a16:creationId xmlns:a16="http://schemas.microsoft.com/office/drawing/2014/main" id="{7958FF70-DD32-4833-A308-82CD2FF7A8F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427976" y="2790833"/>
            <a:ext cx="914400" cy="914400"/>
          </a:xfrm>
          <a:prstGeom prst="rect">
            <a:avLst/>
          </a:prstGeom>
        </p:spPr>
      </p:pic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F849760-F5BA-4748-8335-C7BE01EBB828}"/>
              </a:ext>
            </a:extLst>
          </p:cNvPr>
          <p:cNvCxnSpPr>
            <a:cxnSpLocks/>
          </p:cNvCxnSpPr>
          <p:nvPr/>
        </p:nvCxnSpPr>
        <p:spPr bwMode="auto">
          <a:xfrm>
            <a:off x="1947162" y="2619845"/>
            <a:ext cx="796123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8FEBF1B-DEF3-483D-A129-AD7127BB5F5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864248" y="2790833"/>
            <a:ext cx="839329" cy="4552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3B902A6-1CBA-4360-803C-A6DC1E551B8E}"/>
              </a:ext>
            </a:extLst>
          </p:cNvPr>
          <p:cNvCxnSpPr/>
          <p:nvPr/>
        </p:nvCxnSpPr>
        <p:spPr bwMode="auto">
          <a:xfrm>
            <a:off x="3770376" y="3166957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8C18D7-F842-4942-86B8-09FEE2246709}"/>
              </a:ext>
            </a:extLst>
          </p:cNvPr>
          <p:cNvCxnSpPr/>
          <p:nvPr/>
        </p:nvCxnSpPr>
        <p:spPr bwMode="auto">
          <a:xfrm flipH="1">
            <a:off x="3787437" y="3313344"/>
            <a:ext cx="8802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3FBCFB0-848E-412E-A92C-DC942E776F9A}"/>
              </a:ext>
            </a:extLst>
          </p:cNvPr>
          <p:cNvCxnSpPr/>
          <p:nvPr/>
        </p:nvCxnSpPr>
        <p:spPr bwMode="auto">
          <a:xfrm flipH="1">
            <a:off x="6131342" y="3313344"/>
            <a:ext cx="8802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076944C-920B-4C13-933A-C0944E1FEBEE}"/>
              </a:ext>
            </a:extLst>
          </p:cNvPr>
          <p:cNvCxnSpPr/>
          <p:nvPr/>
        </p:nvCxnSpPr>
        <p:spPr bwMode="auto">
          <a:xfrm>
            <a:off x="6131342" y="3166957"/>
            <a:ext cx="914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41" name="Graphic 40" descr="Laptop">
            <a:extLst>
              <a:ext uri="{FF2B5EF4-FFF2-40B4-BE49-F238E27FC236}">
                <a16:creationId xmlns:a16="http://schemas.microsoft.com/office/drawing/2014/main" id="{274F10BD-180E-4384-AB0B-A0DDAD361B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22376" y="1883327"/>
            <a:ext cx="914400" cy="914400"/>
          </a:xfrm>
          <a:prstGeom prst="rect">
            <a:avLst/>
          </a:prstGeom>
        </p:spPr>
      </p:pic>
      <p:pic>
        <p:nvPicPr>
          <p:cNvPr id="42" name="Graphic 41" descr="Television">
            <a:extLst>
              <a:ext uri="{FF2B5EF4-FFF2-40B4-BE49-F238E27FC236}">
                <a16:creationId xmlns:a16="http://schemas.microsoft.com/office/drawing/2014/main" id="{1A25A7DD-7612-4038-A892-E3E631E99DC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2376" y="3703404"/>
            <a:ext cx="914400" cy="914400"/>
          </a:xfrm>
          <a:prstGeom prst="rect">
            <a:avLst/>
          </a:prstGeom>
        </p:spPr>
      </p:pic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B2EBE70-1BAA-4019-B755-716BB8A06ACA}"/>
              </a:ext>
            </a:extLst>
          </p:cNvPr>
          <p:cNvCxnSpPr>
            <a:cxnSpLocks/>
          </p:cNvCxnSpPr>
          <p:nvPr/>
        </p:nvCxnSpPr>
        <p:spPr bwMode="auto">
          <a:xfrm flipV="1">
            <a:off x="1914817" y="3829955"/>
            <a:ext cx="813549" cy="3991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41CDB29-6A28-425C-AD96-53F8DE62AD6E}"/>
              </a:ext>
            </a:extLst>
          </p:cNvPr>
          <p:cNvCxnSpPr>
            <a:cxnSpLocks/>
          </p:cNvCxnSpPr>
          <p:nvPr/>
        </p:nvCxnSpPr>
        <p:spPr bwMode="auto">
          <a:xfrm flipH="1">
            <a:off x="1926864" y="3644681"/>
            <a:ext cx="789457" cy="3705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FDFC73C6-8CDA-49EC-88EB-B6EDDC087061}"/>
              </a:ext>
            </a:extLst>
          </p:cNvPr>
          <p:cNvSpPr txBox="1"/>
          <p:nvPr/>
        </p:nvSpPr>
        <p:spPr>
          <a:xfrm>
            <a:off x="839525" y="1536472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C45E7C0-666D-4B7A-9907-D31B68AB1480}"/>
              </a:ext>
            </a:extLst>
          </p:cNvPr>
          <p:cNvSpPr txBox="1"/>
          <p:nvPr/>
        </p:nvSpPr>
        <p:spPr>
          <a:xfrm>
            <a:off x="2986145" y="2633011"/>
            <a:ext cx="38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FBD7027-5BD4-4C40-A6D6-9CCE609A7D2A}"/>
              </a:ext>
            </a:extLst>
          </p:cNvPr>
          <p:cNvSpPr txBox="1"/>
          <p:nvPr/>
        </p:nvSpPr>
        <p:spPr>
          <a:xfrm>
            <a:off x="4909405" y="2571446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Internet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D0DFF50-F39C-43F7-A2CA-A362A5789F41}"/>
              </a:ext>
            </a:extLst>
          </p:cNvPr>
          <p:cNvSpPr txBox="1"/>
          <p:nvPr/>
        </p:nvSpPr>
        <p:spPr>
          <a:xfrm>
            <a:off x="7656576" y="2591274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Server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AA7014F-821D-4718-91AE-6239151CE144}"/>
              </a:ext>
            </a:extLst>
          </p:cNvPr>
          <p:cNvSpPr txBox="1"/>
          <p:nvPr/>
        </p:nvSpPr>
        <p:spPr>
          <a:xfrm>
            <a:off x="839525" y="3449715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108577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B6F21B-BC3A-451D-AD93-3A0719AA4E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FC119C-CE3C-44F3-9183-51AA598C16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CA3AA-489E-4809-B8D3-DD32A0A28D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0BE2409-FE04-455D-9CE1-1CA86DF30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Simulation</a:t>
            </a:r>
          </a:p>
        </p:txBody>
      </p:sp>
      <p:pic>
        <p:nvPicPr>
          <p:cNvPr id="7" name="Graphic 6" descr="Wireless router">
            <a:extLst>
              <a:ext uri="{FF2B5EF4-FFF2-40B4-BE49-F238E27FC236}">
                <a16:creationId xmlns:a16="http://schemas.microsoft.com/office/drawing/2014/main" id="{F2FC093B-ED10-4CE4-96B2-0CBCF4B935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57527" y="3330968"/>
            <a:ext cx="704865" cy="704865"/>
          </a:xfrm>
          <a:prstGeom prst="rect">
            <a:avLst/>
          </a:prstGeom>
        </p:spPr>
      </p:pic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6D3B478-AEB0-404D-8406-C0DA33A45C8B}"/>
              </a:ext>
            </a:extLst>
          </p:cNvPr>
          <p:cNvCxnSpPr>
            <a:cxnSpLocks/>
          </p:cNvCxnSpPr>
          <p:nvPr/>
        </p:nvCxnSpPr>
        <p:spPr bwMode="auto">
          <a:xfrm>
            <a:off x="3465951" y="3063309"/>
            <a:ext cx="796123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5DCCF0-448C-4BE8-B07F-C4281E204E1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83037" y="3234297"/>
            <a:ext cx="839329" cy="4552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10" name="Graphic 9" descr="Laptop">
            <a:extLst>
              <a:ext uri="{FF2B5EF4-FFF2-40B4-BE49-F238E27FC236}">
                <a16:creationId xmlns:a16="http://schemas.microsoft.com/office/drawing/2014/main" id="{FAD1C78E-03B1-49A5-9858-6C0AFC8723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241165" y="2326791"/>
            <a:ext cx="914400" cy="914400"/>
          </a:xfrm>
          <a:prstGeom prst="rect">
            <a:avLst/>
          </a:prstGeom>
        </p:spPr>
      </p:pic>
      <p:pic>
        <p:nvPicPr>
          <p:cNvPr id="11" name="Graphic 10" descr="Television">
            <a:extLst>
              <a:ext uri="{FF2B5EF4-FFF2-40B4-BE49-F238E27FC236}">
                <a16:creationId xmlns:a16="http://schemas.microsoft.com/office/drawing/2014/main" id="{78496C1C-2388-4354-8F8B-C4F035C0B1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241165" y="4146868"/>
            <a:ext cx="914400" cy="914400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36811DC-ACA9-4D7E-8A38-5B9F1375B4C5}"/>
              </a:ext>
            </a:extLst>
          </p:cNvPr>
          <p:cNvCxnSpPr>
            <a:cxnSpLocks/>
          </p:cNvCxnSpPr>
          <p:nvPr/>
        </p:nvCxnSpPr>
        <p:spPr bwMode="auto">
          <a:xfrm flipV="1">
            <a:off x="3433606" y="4273419"/>
            <a:ext cx="813549" cy="3991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898FFD0-B69D-4D86-8D97-C19E8EC7EEDF}"/>
              </a:ext>
            </a:extLst>
          </p:cNvPr>
          <p:cNvCxnSpPr>
            <a:cxnSpLocks/>
          </p:cNvCxnSpPr>
          <p:nvPr/>
        </p:nvCxnSpPr>
        <p:spPr bwMode="auto">
          <a:xfrm flipH="1">
            <a:off x="3445653" y="4088145"/>
            <a:ext cx="789457" cy="3705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A0E6801-6D11-4AF6-8729-FCF70A810211}"/>
              </a:ext>
            </a:extLst>
          </p:cNvPr>
          <p:cNvSpPr txBox="1"/>
          <p:nvPr/>
        </p:nvSpPr>
        <p:spPr>
          <a:xfrm>
            <a:off x="2358314" y="2013213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Client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EBADF8-0FCC-490B-9875-5B598DFBD121}"/>
              </a:ext>
            </a:extLst>
          </p:cNvPr>
          <p:cNvSpPr txBox="1"/>
          <p:nvPr/>
        </p:nvSpPr>
        <p:spPr>
          <a:xfrm>
            <a:off x="4504934" y="3076475"/>
            <a:ext cx="3849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4F05E9D-7EC7-4356-8C47-5D337E11B9E7}"/>
              </a:ext>
            </a:extLst>
          </p:cNvPr>
          <p:cNvSpPr txBox="1"/>
          <p:nvPr/>
        </p:nvSpPr>
        <p:spPr>
          <a:xfrm>
            <a:off x="2358314" y="3893179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Video</a:t>
            </a:r>
          </a:p>
        </p:txBody>
      </p:sp>
      <p:pic>
        <p:nvPicPr>
          <p:cNvPr id="20" name="Graphic 19" descr="Repeat">
            <a:extLst>
              <a:ext uri="{FF2B5EF4-FFF2-40B4-BE49-F238E27FC236}">
                <a16:creationId xmlns:a16="http://schemas.microsoft.com/office/drawing/2014/main" id="{66ABF554-9713-4089-AB44-B8852BFB63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705600" y="2290212"/>
            <a:ext cx="914400" cy="914400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165D30D1-3030-441B-A2EE-A9F1FF005B91}"/>
              </a:ext>
            </a:extLst>
          </p:cNvPr>
          <p:cNvSpPr txBox="1"/>
          <p:nvPr/>
        </p:nvSpPr>
        <p:spPr>
          <a:xfrm>
            <a:off x="6602411" y="2013213"/>
            <a:ext cx="11207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Echo Server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321A5D-C3E7-4EEB-A353-0C632F93B2F4}"/>
              </a:ext>
            </a:extLst>
          </p:cNvPr>
          <p:cNvCxnSpPr>
            <a:cxnSpLocks/>
          </p:cNvCxnSpPr>
          <p:nvPr/>
        </p:nvCxnSpPr>
        <p:spPr bwMode="auto">
          <a:xfrm flipV="1">
            <a:off x="5652302" y="3253762"/>
            <a:ext cx="813549" cy="39911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475428A-909B-499A-87F7-7B7A7126A605}"/>
              </a:ext>
            </a:extLst>
          </p:cNvPr>
          <p:cNvCxnSpPr>
            <a:cxnSpLocks/>
          </p:cNvCxnSpPr>
          <p:nvPr/>
        </p:nvCxnSpPr>
        <p:spPr bwMode="auto">
          <a:xfrm flipH="1">
            <a:off x="5643332" y="3077150"/>
            <a:ext cx="789457" cy="37054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5" name="Graphic 24" descr="World">
            <a:extLst>
              <a:ext uri="{FF2B5EF4-FFF2-40B4-BE49-F238E27FC236}">
                <a16:creationId xmlns:a16="http://schemas.microsoft.com/office/drawing/2014/main" id="{CD30A3DF-7644-4A75-9501-DE237ADAB3D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902835" y="4150314"/>
            <a:ext cx="914400" cy="9144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148EF58A-8D82-4117-8F11-0F8455A931A3}"/>
              </a:ext>
            </a:extLst>
          </p:cNvPr>
          <p:cNvSpPr txBox="1"/>
          <p:nvPr/>
        </p:nvSpPr>
        <p:spPr>
          <a:xfrm>
            <a:off x="7017135" y="3930927"/>
            <a:ext cx="68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Internet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038EF6A-DBF6-4B0D-AC81-AF75EA6AC9D0}"/>
              </a:ext>
            </a:extLst>
          </p:cNvPr>
          <p:cNvCxnSpPr>
            <a:cxnSpLocks/>
          </p:cNvCxnSpPr>
          <p:nvPr/>
        </p:nvCxnSpPr>
        <p:spPr bwMode="auto">
          <a:xfrm>
            <a:off x="5699794" y="4146868"/>
            <a:ext cx="796123" cy="4572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5069DBE-6C2E-4732-ABD7-F98DDBD7E2E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616880" y="4317856"/>
            <a:ext cx="839329" cy="4552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34" name="Graphic 33" descr="Magnifying glass">
            <a:extLst>
              <a:ext uri="{FF2B5EF4-FFF2-40B4-BE49-F238E27FC236}">
                <a16:creationId xmlns:a16="http://schemas.microsoft.com/office/drawing/2014/main" id="{D0C69636-BE97-4285-A401-80D4667171A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 rot="5400000">
            <a:off x="589671" y="2419145"/>
            <a:ext cx="914400" cy="914400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DC662DCB-B60F-4256-AB98-E88263280800}"/>
              </a:ext>
            </a:extLst>
          </p:cNvPr>
          <p:cNvSpPr txBox="1"/>
          <p:nvPr/>
        </p:nvSpPr>
        <p:spPr>
          <a:xfrm>
            <a:off x="848398" y="205815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Packet Sniffer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1032572E-92D0-4F2E-A6B5-720A3573FB19}"/>
              </a:ext>
            </a:extLst>
          </p:cNvPr>
          <p:cNvCxnSpPr>
            <a:cxnSpLocks/>
          </p:cNvCxnSpPr>
          <p:nvPr/>
        </p:nvCxnSpPr>
        <p:spPr bwMode="auto">
          <a:xfrm>
            <a:off x="1534198" y="2667000"/>
            <a:ext cx="65955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1662589-E5D6-4935-8066-C08E8F9C17A8}"/>
              </a:ext>
            </a:extLst>
          </p:cNvPr>
          <p:cNvCxnSpPr>
            <a:cxnSpLocks/>
          </p:cNvCxnSpPr>
          <p:nvPr/>
        </p:nvCxnSpPr>
        <p:spPr bwMode="auto">
          <a:xfrm flipH="1">
            <a:off x="1521132" y="2813387"/>
            <a:ext cx="67262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797159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84075A-C33A-4279-8E2F-63C5FEC9D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Simulation focuses on Client to AP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Round trip time of a packet between Client and Echo Server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Incoming packets come as Best Effort similar to packets coming from internet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Observing delay and jitter with different intensity of load in the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Client packets sent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9929BF-B8B6-43B1-916A-044927CEC6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D0DE1C-C77C-40F3-ADE1-2A0BBE887E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67B09-90BD-453F-872F-B963974360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938DB6C-8DDA-4E72-9559-9FE7988B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observe</a:t>
            </a:r>
          </a:p>
        </p:txBody>
      </p:sp>
    </p:spTree>
    <p:extLst>
      <p:ext uri="{BB962C8B-B14F-4D97-AF65-F5344CB8AC3E}">
        <p14:creationId xmlns:p14="http://schemas.microsoft.com/office/powerpoint/2010/main" val="4063067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6A872D-631A-4FC8-B276-606F1C994A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F55B3A-41F2-4FBF-A241-C96D10103DD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6C3113-2659-4CCB-90C0-6A8B50E8F3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3DD6595-547A-4D41-B7F5-8DE35A8DD6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006415"/>
              </p:ext>
            </p:extLst>
          </p:nvPr>
        </p:nvGraphicFramePr>
        <p:xfrm>
          <a:off x="346854" y="1115818"/>
          <a:ext cx="4225146" cy="3644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11A05251-057B-41BB-8ED4-7152930ECF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3714521"/>
              </p:ext>
            </p:extLst>
          </p:nvPr>
        </p:nvGraphicFramePr>
        <p:xfrm>
          <a:off x="4597254" y="1219200"/>
          <a:ext cx="4093813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Rectangle 3">
            <a:extLst>
              <a:ext uri="{FF2B5EF4-FFF2-40B4-BE49-F238E27FC236}">
                <a16:creationId xmlns:a16="http://schemas.microsoft.com/office/drawing/2014/main" id="{E13072C0-80DE-4804-926F-0D7C65F39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652047"/>
            <a:ext cx="4216254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chemeClr val="tx1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Delay with no load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E7B8F9E3-1D9B-4A65-93ED-9FF915EFE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3159229"/>
            <a:ext cx="4216254" cy="6309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D6C4616-71A0-4F51-BF6A-879F8C3A2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02952"/>
              </p:ext>
            </p:extLst>
          </p:nvPr>
        </p:nvGraphicFramePr>
        <p:xfrm>
          <a:off x="479446" y="4953000"/>
          <a:ext cx="19812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8993">
                  <a:extLst>
                    <a:ext uri="{9D8B030D-6E8A-4147-A177-3AD203B41FA5}">
                      <a16:colId xmlns:a16="http://schemas.microsoft.com/office/drawing/2014/main" val="1988450302"/>
                    </a:ext>
                  </a:extLst>
                </a:gridCol>
                <a:gridCol w="912207">
                  <a:extLst>
                    <a:ext uri="{9D8B030D-6E8A-4147-A177-3AD203B41FA5}">
                      <a16:colId xmlns:a16="http://schemas.microsoft.com/office/drawing/2014/main" val="30063803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0.0011s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15195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Max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0.0754s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19173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Average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0.00299s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4381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Standard Dev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0.00473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38661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Packet loss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2935713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CD6A5D18-84D7-4186-A4AC-53BA93E12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346866"/>
              </p:ext>
            </p:extLst>
          </p:nvPr>
        </p:nvGraphicFramePr>
        <p:xfrm>
          <a:off x="4662960" y="4953000"/>
          <a:ext cx="19812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0419">
                  <a:extLst>
                    <a:ext uri="{9D8B030D-6E8A-4147-A177-3AD203B41FA5}">
                      <a16:colId xmlns:a16="http://schemas.microsoft.com/office/drawing/2014/main" val="2225089991"/>
                    </a:ext>
                  </a:extLst>
                </a:gridCol>
                <a:gridCol w="760781">
                  <a:extLst>
                    <a:ext uri="{9D8B030D-6E8A-4147-A177-3AD203B41FA5}">
                      <a16:colId xmlns:a16="http://schemas.microsoft.com/office/drawing/2014/main" val="101902718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0.001s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524129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Max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0.0465s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667565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Average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0.00399s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07251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Standard Dev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0.00514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764097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Packet loss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5407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06596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EC8B8D-6FF6-4677-8AAF-31AF368F86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7757CC-F8EE-4719-8DFB-699D692FE1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2B1BC-D9FE-4030-A1C6-E3F030B6C3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315F0FF-1C0C-49A7-8170-4BAFDDB17E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844798"/>
              </p:ext>
            </p:extLst>
          </p:nvPr>
        </p:nvGraphicFramePr>
        <p:xfrm>
          <a:off x="381001" y="1203275"/>
          <a:ext cx="4190999" cy="3597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77EC1F13-6212-49D8-9841-AE282001E0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6374956"/>
              </p:ext>
            </p:extLst>
          </p:nvPr>
        </p:nvGraphicFramePr>
        <p:xfrm>
          <a:off x="4609305" y="1280560"/>
          <a:ext cx="4190999" cy="3549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E8E53F61-E9FA-476B-BC14-3038016C5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8934" y="647492"/>
            <a:ext cx="412074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1 video Steamer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5649E85-422A-457E-80F9-7DB8B067D6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56548"/>
              </p:ext>
            </p:extLst>
          </p:nvPr>
        </p:nvGraphicFramePr>
        <p:xfrm>
          <a:off x="600022" y="4947514"/>
          <a:ext cx="1948912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071">
                  <a:extLst>
                    <a:ext uri="{9D8B030D-6E8A-4147-A177-3AD203B41FA5}">
                      <a16:colId xmlns:a16="http://schemas.microsoft.com/office/drawing/2014/main" val="2413047493"/>
                    </a:ext>
                  </a:extLst>
                </a:gridCol>
                <a:gridCol w="653841">
                  <a:extLst>
                    <a:ext uri="{9D8B030D-6E8A-4147-A177-3AD203B41FA5}">
                      <a16:colId xmlns:a16="http://schemas.microsoft.com/office/drawing/2014/main" val="1395237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0.0009s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00059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Max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0.085s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6379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Average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0.00416s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5489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Standard deviation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0.00512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5090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Packet loss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0.003%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333481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B1A57DE5-E0BB-4C62-AFE9-75B7A4C7F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552438"/>
              </p:ext>
            </p:extLst>
          </p:nvPr>
        </p:nvGraphicFramePr>
        <p:xfrm>
          <a:off x="4908556" y="4947514"/>
          <a:ext cx="2041522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5647">
                  <a:extLst>
                    <a:ext uri="{9D8B030D-6E8A-4147-A177-3AD203B41FA5}">
                      <a16:colId xmlns:a16="http://schemas.microsoft.com/office/drawing/2014/main" val="3642941148"/>
                    </a:ext>
                  </a:extLst>
                </a:gridCol>
                <a:gridCol w="725875">
                  <a:extLst>
                    <a:ext uri="{9D8B030D-6E8A-4147-A177-3AD203B41FA5}">
                      <a16:colId xmlns:a16="http://schemas.microsoft.com/office/drawing/2014/main" val="264268998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0.0011s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216823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Max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0.1275s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549510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Average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0.0076s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51293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Standard deviation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0.01031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4984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Packet loss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6960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140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FBB03F-0074-4494-8FBF-4958267455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10DFCD-3729-4C27-A7DF-8338DB455F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Karthik Iyer Activision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E7C02-B8E7-475D-B3BF-6ADAA558EE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2018</a:t>
            </a:r>
            <a:endParaRPr lang="en-GB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E4DD417-7FF8-4505-AD8C-42C20DCF6B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8816940"/>
              </p:ext>
            </p:extLst>
          </p:nvPr>
        </p:nvGraphicFramePr>
        <p:xfrm>
          <a:off x="304800" y="1293502"/>
          <a:ext cx="4419600" cy="35832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6424ADF6-0E09-43BE-A8D2-A943402CCD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1230077"/>
              </p:ext>
            </p:extLst>
          </p:nvPr>
        </p:nvGraphicFramePr>
        <p:xfrm>
          <a:off x="4794659" y="1267268"/>
          <a:ext cx="4120742" cy="3457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3">
            <a:extLst>
              <a:ext uri="{FF2B5EF4-FFF2-40B4-BE49-F238E27FC236}">
                <a16:creationId xmlns:a16="http://schemas.microsoft.com/office/drawing/2014/main" id="{A511FE8A-CA44-4A2B-9FA1-7162B18F6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1628" y="643612"/>
            <a:ext cx="4120743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Delay with 2 video Steamer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21E70CE-3F90-484E-ACC8-58DA801CE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14582"/>
              </p:ext>
            </p:extLst>
          </p:nvPr>
        </p:nvGraphicFramePr>
        <p:xfrm>
          <a:off x="571549" y="4953000"/>
          <a:ext cx="2000186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2115">
                  <a:extLst>
                    <a:ext uri="{9D8B030D-6E8A-4147-A177-3AD203B41FA5}">
                      <a16:colId xmlns:a16="http://schemas.microsoft.com/office/drawing/2014/main" val="104816819"/>
                    </a:ext>
                  </a:extLst>
                </a:gridCol>
                <a:gridCol w="768071">
                  <a:extLst>
                    <a:ext uri="{9D8B030D-6E8A-4147-A177-3AD203B41FA5}">
                      <a16:colId xmlns:a16="http://schemas.microsoft.com/office/drawing/2014/main" val="232293374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0.0009s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368613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Max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0.0808s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57930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Average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0.004646s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060074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Standard deviation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0.006767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32765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Packet loss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3616740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12B49F3-BBDF-4CD6-BB60-BD42B9AE32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66008"/>
              </p:ext>
            </p:extLst>
          </p:nvPr>
        </p:nvGraphicFramePr>
        <p:xfrm>
          <a:off x="5051630" y="4953000"/>
          <a:ext cx="180340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93800">
                  <a:extLst>
                    <a:ext uri="{9D8B030D-6E8A-4147-A177-3AD203B41FA5}">
                      <a16:colId xmlns:a16="http://schemas.microsoft.com/office/drawing/2014/main" val="82760065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980868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Min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0.0012s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345567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Max Delay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0.1687s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54427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Average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0.0064s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942088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Standard deviation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0.010578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9442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Packet loss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5139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626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12541</TotalTime>
  <Words>479</Words>
  <Application>Microsoft Office PowerPoint</Application>
  <PresentationFormat>On-screen Show (4:3)</PresentationFormat>
  <Paragraphs>185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MS Gothic</vt:lpstr>
      <vt:lpstr>Arial</vt:lpstr>
      <vt:lpstr>Arial Unicode MS</vt:lpstr>
      <vt:lpstr>Calibri</vt:lpstr>
      <vt:lpstr>Calibri Light</vt:lpstr>
      <vt:lpstr>Times New Roman</vt:lpstr>
      <vt:lpstr>Office Theme</vt:lpstr>
      <vt:lpstr>Document</vt:lpstr>
      <vt:lpstr>Packet Prioritization Issues</vt:lpstr>
      <vt:lpstr>Abstract</vt:lpstr>
      <vt:lpstr>Preface:  </vt:lpstr>
      <vt:lpstr>Initial Simulation</vt:lpstr>
      <vt:lpstr>Current Simulation</vt:lpstr>
      <vt:lpstr>Things to observe</vt:lpstr>
      <vt:lpstr>PowerPoint Presentation</vt:lpstr>
      <vt:lpstr>PowerPoint Presentation</vt:lpstr>
      <vt:lpstr>PowerPoint Presentation</vt:lpstr>
      <vt:lpstr>PowerPoint Presentation</vt:lpstr>
      <vt:lpstr>Observation &amp; Summary</vt:lpstr>
      <vt:lpstr>References</vt:lpstr>
    </vt:vector>
  </TitlesOfParts>
  <Company>Activision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RTA TIG September Agenda</dc:title>
  <dc:creator>Jones, Allan</dc:creator>
  <cp:lastModifiedBy>Iyer, Karthik</cp:lastModifiedBy>
  <cp:revision>49</cp:revision>
  <cp:lastPrinted>1601-01-01T00:00:00Z</cp:lastPrinted>
  <dcterms:created xsi:type="dcterms:W3CDTF">2018-07-29T21:13:13Z</dcterms:created>
  <dcterms:modified xsi:type="dcterms:W3CDTF">2018-12-06T21:55:50Z</dcterms:modified>
</cp:coreProperties>
</file>