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306" r:id="rId4"/>
    <p:sldId id="305" r:id="rId5"/>
    <p:sldId id="307" r:id="rId6"/>
    <p:sldId id="30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6666FF"/>
    <a:srgbClr val="7F7F7F"/>
    <a:srgbClr val="008D95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60"/>
  </p:normalViewPr>
  <p:slideViewPr>
    <p:cSldViewPr>
      <p:cViewPr>
        <p:scale>
          <a:sx n="150" d="100"/>
          <a:sy n="150" d="100"/>
        </p:scale>
        <p:origin x="534" y="-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802.11-18/2094-00-00ay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066800"/>
          </a:xfrm>
        </p:spPr>
        <p:txBody>
          <a:bodyPr/>
          <a:lstStyle/>
          <a:p>
            <a:r>
              <a:rPr lang="en-US" altLang="en-US" dirty="0"/>
              <a:t>WLAN Radar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2018-December-5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895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47014"/>
              </p:ext>
            </p:extLst>
          </p:nvPr>
        </p:nvGraphicFramePr>
        <p:xfrm>
          <a:off x="381001" y="35458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14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Alecsander Eitan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eitana@qti.qualcomm.com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akasher@qti.qualcomm.com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Solomon Trainin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strainin@qti.qualcomm.com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000" b="0" dirty="0"/>
              <a:t>Lately Radar use-case in unlicensed mmWave start to gain interest in the industry (vendors and OEMs) for a variety of applications, such as: gesture, proximity, room sensing, image depth,…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Radars in mmWave are based on FMCW or random sequences such as Golay.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Supporting Radar as part of the WLAN framework can be very beneficial for both.</a:t>
            </a:r>
            <a:br>
              <a:rPr lang="en-US" sz="2000" b="0" dirty="0"/>
            </a:br>
            <a:r>
              <a:rPr lang="en-US" sz="2000" b="0" dirty="0"/>
              <a:t>Coexistence and sharing can be achieved by WLAN CCA and NAV mechanisms. 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suggested?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Add Radar functionality to 11ay based on existing frames and rules </a:t>
            </a:r>
            <a:br>
              <a:rPr lang="en-US" sz="2000" b="0" dirty="0"/>
            </a:br>
            <a:r>
              <a:rPr lang="en-US" sz="2000" b="0" dirty="0"/>
              <a:t>Add text as an Annex (in 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WLAN STA will follow all the Channel Access Rules of 802.11 when performing Radar actions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Radar will use CTS2SELF, SSW and Short-SSW Frame formats </a:t>
            </a:r>
            <a:br>
              <a:rPr lang="en-US" sz="2000" b="0" dirty="0"/>
            </a:br>
            <a:r>
              <a:rPr lang="en-US" sz="1600" b="0" dirty="0"/>
              <a:t>(in these messages Destination Address to be set to be same as Source Address)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90257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Radar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Two main technologies are used for Radar in mmWave: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FMCW signal</a:t>
            </a:r>
            <a:br>
              <a:rPr lang="en-US" sz="2000" b="0" dirty="0"/>
            </a:br>
            <a:r>
              <a:rPr lang="en-US" sz="2000" b="0" dirty="0"/>
              <a:t>Sweeping CW signal covering large spectrum.</a:t>
            </a:r>
            <a:br>
              <a:rPr lang="en-US" sz="2000" b="0" dirty="0"/>
            </a:br>
            <a:r>
              <a:rPr lang="en-US" sz="2000" b="0" dirty="0"/>
              <a:t>Simple HW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Golay sequences</a:t>
            </a:r>
            <a:br>
              <a:rPr lang="en-US" sz="2000" b="0" dirty="0"/>
            </a:br>
            <a:r>
              <a:rPr lang="en-US" sz="2000" b="0" dirty="0"/>
              <a:t>Type of full-duplex Radar where a wide-band waveform with very good autocorrelation is used (e.g. Golay sequences same/similar to those used in DMG)</a:t>
            </a:r>
            <a:br>
              <a:rPr lang="en-US" sz="2000" b="0" dirty="0"/>
            </a:b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09479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for having Radar as part of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Coexistence – better for the Radar and other WLAN links</a:t>
            </a:r>
            <a:br>
              <a:rPr lang="en-US" sz="2000" b="0" dirty="0"/>
            </a:br>
            <a:r>
              <a:rPr lang="en-US" sz="1600" b="0" dirty="0"/>
              <a:t>(facilitates protection to WLAN link from any WLAN Radar, protection to WLAN Radar from any WLAN link and protection to WLAN Radar from any other WLAN Radar)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WLAN Radar can be tested for compliance via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Higher EIRP for the Radar (-&gt; higher range)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HW for 11ay frames transmission and reception is already available</a:t>
            </a:r>
            <a:br>
              <a:rPr lang="en-US" sz="2000" b="0" dirty="0"/>
            </a:br>
            <a:r>
              <a:rPr lang="en-US" sz="2000" b="0" dirty="0"/>
              <a:t>(adding the RADAR functionality </a:t>
            </a:r>
            <a:r>
              <a:rPr lang="en-US" sz="2000" b="0"/>
              <a:t>to WiFi </a:t>
            </a:r>
            <a:r>
              <a:rPr lang="en-US" sz="2000" b="0" dirty="0"/>
              <a:t>devices has no additional hw cost)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229998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Do you support adding Radar functionality to 11ay spec based on existing 11ay frames (e.g. CTS2SELF, SSW and Short-SSW) by adding an Annex to the spec?</a:t>
            </a:r>
          </a:p>
          <a:p>
            <a:pPr marL="0" indent="0">
              <a:buNone/>
            </a:pPr>
            <a:r>
              <a:rPr lang="en-US" sz="2000" b="0" dirty="0"/>
              <a:t>(suggested Annex text in DCN 11-18-2095-00-00ay)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Y / N / 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2018</a:t>
            </a:r>
          </a:p>
        </p:txBody>
      </p:sp>
    </p:spTree>
    <p:extLst>
      <p:ext uri="{BB962C8B-B14F-4D97-AF65-F5344CB8AC3E}">
        <p14:creationId xmlns:p14="http://schemas.microsoft.com/office/powerpoint/2010/main" val="16328997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41403</TotalTime>
  <Words>271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MS PGothic</vt:lpstr>
      <vt:lpstr>Arial</vt:lpstr>
      <vt:lpstr>Times New Roman</vt:lpstr>
      <vt:lpstr>802-11-Submission</vt:lpstr>
      <vt:lpstr>WLAN Radar</vt:lpstr>
      <vt:lpstr>Introduction</vt:lpstr>
      <vt:lpstr>What is suggested?</vt:lpstr>
      <vt:lpstr>Radar Technologies</vt:lpstr>
      <vt:lpstr>Benefits for having Radar as part of 802.11</vt:lpstr>
      <vt:lpstr>Straw Poll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Alecsander Eitan</cp:lastModifiedBy>
  <cp:revision>2103</cp:revision>
  <cp:lastPrinted>2014-11-04T15:04:57Z</cp:lastPrinted>
  <dcterms:created xsi:type="dcterms:W3CDTF">2007-04-17T18:10:23Z</dcterms:created>
  <dcterms:modified xsi:type="dcterms:W3CDTF">2018-12-04T15:50:18Z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