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309" r:id="rId4"/>
    <p:sldId id="308" r:id="rId5"/>
    <p:sldId id="300" r:id="rId6"/>
    <p:sldId id="301" r:id="rId7"/>
    <p:sldId id="303" r:id="rId8"/>
    <p:sldId id="304" r:id="rId9"/>
    <p:sldId id="305" r:id="rId10"/>
    <p:sldId id="302" r:id="rId11"/>
    <p:sldId id="306" r:id="rId12"/>
    <p:sldId id="311" r:id="rId13"/>
    <p:sldId id="287" r:id="rId14"/>
    <p:sldId id="312" r:id="rId15"/>
    <p:sldId id="315" r:id="rId16"/>
    <p:sldId id="297" r:id="rId17"/>
    <p:sldId id="314"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802.11-18/2093r0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802.11-18/2093r0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802.11-18/2093r0</a:t>
            </a:r>
            <a:endParaRPr lang="en-US"/>
          </a:p>
        </p:txBody>
      </p:sp>
      <p:sp>
        <p:nvSpPr>
          <p:cNvPr id="5" name="Rectangle 3"/>
          <p:cNvSpPr>
            <a:spLocks noGrp="1" noChangeArrowheads="1"/>
          </p:cNvSpPr>
          <p:nvPr>
            <p:ph type="dt"/>
          </p:nvPr>
        </p:nvSpPr>
        <p:spPr>
          <a:ln/>
        </p:spPr>
        <p:txBody>
          <a:bodyPr/>
          <a:lstStyle/>
          <a:p>
            <a:r>
              <a:rPr lang="en-GB"/>
              <a:t>December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802.11-18/2093r0</a:t>
            </a:r>
            <a:endParaRPr lang="en-US"/>
          </a:p>
        </p:txBody>
      </p:sp>
      <p:sp>
        <p:nvSpPr>
          <p:cNvPr id="5" name="Rectangle 3"/>
          <p:cNvSpPr>
            <a:spLocks noGrp="1" noChangeArrowheads="1"/>
          </p:cNvSpPr>
          <p:nvPr>
            <p:ph type="dt"/>
          </p:nvPr>
        </p:nvSpPr>
        <p:spPr>
          <a:ln/>
        </p:spPr>
        <p:txBody>
          <a:bodyPr/>
          <a:lstStyle/>
          <a:p>
            <a:r>
              <a:rPr lang="en-GB"/>
              <a:t>December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802.11-18/2093r0</a:t>
            </a:r>
            <a:endParaRPr lang="en-US"/>
          </a:p>
        </p:txBody>
      </p:sp>
      <p:sp>
        <p:nvSpPr>
          <p:cNvPr id="5" name="Rectangle 3"/>
          <p:cNvSpPr>
            <a:spLocks noGrp="1" noChangeArrowheads="1"/>
          </p:cNvSpPr>
          <p:nvPr>
            <p:ph type="dt"/>
          </p:nvPr>
        </p:nvSpPr>
        <p:spPr>
          <a:ln/>
        </p:spPr>
        <p:txBody>
          <a:bodyPr/>
          <a:lstStyle/>
          <a:p>
            <a:r>
              <a:rPr lang="en-GB"/>
              <a:t>December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December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December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802.11-18/2093r0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tel:+1.646.307.1990" TargetMode="External"/><Relationship Id="rId13" Type="http://schemas.openxmlformats.org/officeDocument/2006/relationships/hyperlink" Target="tel:+1.902.200.0149" TargetMode="External"/><Relationship Id="rId18" Type="http://schemas.openxmlformats.org/officeDocument/2006/relationships/hyperlink" Target="tel:+1.306.400.1019" TargetMode="External"/><Relationship Id="rId26" Type="http://schemas.openxmlformats.org/officeDocument/2006/relationships/hyperlink" Target="tel:+972.3.763.0434" TargetMode="External"/><Relationship Id="rId3" Type="http://schemas.openxmlformats.org/officeDocument/2006/relationships/hyperlink" Target="http://join.me/" TargetMode="External"/><Relationship Id="rId21" Type="http://schemas.openxmlformats.org/officeDocument/2006/relationships/hyperlink" Target="tel:+33.9.7518.1777" TargetMode="External"/><Relationship Id="rId7" Type="http://schemas.openxmlformats.org/officeDocument/2006/relationships/hyperlink" Target="tel:+1.213.226.1066" TargetMode="External"/><Relationship Id="rId12" Type="http://schemas.openxmlformats.org/officeDocument/2006/relationships/hyperlink" Target="tel:+1.226.401.9363" TargetMode="External"/><Relationship Id="rId17" Type="http://schemas.openxmlformats.org/officeDocument/2006/relationships/hyperlink" Target="tel:+1.581.705.4251" TargetMode="External"/><Relationship Id="rId25" Type="http://schemas.openxmlformats.org/officeDocument/2006/relationships/hyperlink" Target="tel:+49.89.1436.7050" TargetMode="External"/><Relationship Id="rId2" Type="http://schemas.openxmlformats.org/officeDocument/2006/relationships/hyperlink" Target="https://join.me/IEEE802.11" TargetMode="External"/><Relationship Id="rId16" Type="http://schemas.openxmlformats.org/officeDocument/2006/relationships/hyperlink" Target="tel:+1.613.699.9318" TargetMode="External"/><Relationship Id="rId20" Type="http://schemas.openxmlformats.org/officeDocument/2006/relationships/hyperlink" Target="tel:+1.778.654.8779" TargetMode="External"/><Relationship Id="rId29" Type="http://schemas.openxmlformats.org/officeDocument/2006/relationships/hyperlink" Target="tel:+65.3158.1842" TargetMode="External"/><Relationship Id="rId1" Type="http://schemas.openxmlformats.org/officeDocument/2006/relationships/slideLayout" Target="../slideLayouts/slideLayout2.xml"/><Relationship Id="rId6" Type="http://schemas.openxmlformats.org/officeDocument/2006/relationships/hyperlink" Target="tel:+1.860.970.0010" TargetMode="External"/><Relationship Id="rId11" Type="http://schemas.openxmlformats.org/officeDocument/2006/relationships/hyperlink" Target="tel:+1.813.769.0500" TargetMode="External"/><Relationship Id="rId24" Type="http://schemas.openxmlformats.org/officeDocument/2006/relationships/hyperlink" Target="tel:+49.69.3329.6380" TargetMode="External"/><Relationship Id="rId32" Type="http://schemas.openxmlformats.org/officeDocument/2006/relationships/hyperlink" Target="tel:+44.161.820.1607" TargetMode="External"/><Relationship Id="rId5" Type="http://schemas.openxmlformats.org/officeDocument/2006/relationships/hyperlink" Target="tel:+1.734.746.0035" TargetMode="External"/><Relationship Id="rId15" Type="http://schemas.openxmlformats.org/officeDocument/2006/relationships/hyperlink" Target="tel:+1.514.800.1233" TargetMode="External"/><Relationship Id="rId23" Type="http://schemas.openxmlformats.org/officeDocument/2006/relationships/hyperlink" Target="tel:+49.30.2555.5893" TargetMode="External"/><Relationship Id="rId28" Type="http://schemas.openxmlformats.org/officeDocument/2006/relationships/hyperlink" Target="tel:+7.495.777.3554" TargetMode="External"/><Relationship Id="rId10" Type="http://schemas.openxmlformats.org/officeDocument/2006/relationships/hyperlink" Target="tel:+1.781.666.2350" TargetMode="External"/><Relationship Id="rId19" Type="http://schemas.openxmlformats.org/officeDocument/2006/relationships/hyperlink" Target="tel:+1.647.977.2648" TargetMode="External"/><Relationship Id="rId31" Type="http://schemas.openxmlformats.org/officeDocument/2006/relationships/hyperlink" Target="tel:+44.20.3514.9080" TargetMode="External"/><Relationship Id="rId4" Type="http://schemas.openxmlformats.org/officeDocument/2006/relationships/hyperlink" Target="tel:+1.302.202.5900" TargetMode="External"/><Relationship Id="rId9" Type="http://schemas.openxmlformats.org/officeDocument/2006/relationships/hyperlink" Target="tel:+1.415.655.0381" TargetMode="External"/><Relationship Id="rId14" Type="http://schemas.openxmlformats.org/officeDocument/2006/relationships/hyperlink" Target="tel:+1.587.415.0177" TargetMode="External"/><Relationship Id="rId22" Type="http://schemas.openxmlformats.org/officeDocument/2006/relationships/hyperlink" Target="tel:+33.1.8288.3590" TargetMode="External"/><Relationship Id="rId27" Type="http://schemas.openxmlformats.org/officeDocument/2006/relationships/hyperlink" Target="tel:+81.3.4579.5983" TargetMode="External"/><Relationship Id="rId30" Type="http://schemas.openxmlformats.org/officeDocument/2006/relationships/hyperlink" Target="tel:+44.33.0088.263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BCS December 04 </a:t>
            </a:r>
            <a:r>
              <a:rPr lang="en-GB" dirty="0" err="1"/>
              <a:t>Teclo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2018-12-04</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095"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2018</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2018</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January Meeting</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Agenda Items for January</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Three time slots scheduled</a:t>
            </a:r>
          </a:p>
          <a:p>
            <a:pPr>
              <a:buFont typeface="Arial" panose="020B0604020202020204" pitchFamily="34" charset="0"/>
              <a:buChar char="•"/>
            </a:pPr>
            <a:endParaRPr lang="en-US" dirty="0"/>
          </a:p>
          <a:p>
            <a:pPr>
              <a:buFont typeface="Arial" panose="020B0604020202020204" pitchFamily="34" charset="0"/>
              <a:buChar char="•"/>
            </a:pPr>
            <a:r>
              <a:rPr lang="en-US" dirty="0"/>
              <a:t>Agenda </a:t>
            </a:r>
            <a:r>
              <a:rPr lang="en-US" dirty="0" err="1"/>
              <a:t>itemes</a:t>
            </a:r>
            <a:endParaRPr lang="en-US" dirty="0"/>
          </a:p>
          <a:p>
            <a:pPr lvl="1">
              <a:buFont typeface="Arial" panose="020B0604020202020204" pitchFamily="34" charset="0"/>
              <a:buChar char="•"/>
            </a:pPr>
            <a:r>
              <a:rPr lang="en-US" dirty="0"/>
              <a:t>Leadership election</a:t>
            </a:r>
          </a:p>
          <a:p>
            <a:pPr lvl="2">
              <a:buFont typeface="Arial" panose="020B0604020202020204" pitchFamily="34" charset="0"/>
              <a:buChar char="•"/>
            </a:pPr>
            <a:r>
              <a:rPr lang="en-US" dirty="0"/>
              <a:t>Need for technical editor</a:t>
            </a:r>
          </a:p>
          <a:p>
            <a:pPr lvl="1">
              <a:buFont typeface="Arial" panose="020B0604020202020204" pitchFamily="34" charset="0"/>
              <a:buChar char="•"/>
            </a:pPr>
            <a:r>
              <a:rPr lang="en-US" dirty="0"/>
              <a:t>Discussion of BCS time plan</a:t>
            </a:r>
          </a:p>
          <a:p>
            <a:pPr lvl="1">
              <a:buFont typeface="Arial" panose="020B0604020202020204" pitchFamily="34" charset="0"/>
              <a:buChar char="•"/>
            </a:pPr>
            <a:r>
              <a:rPr lang="en-US" dirty="0"/>
              <a:t>Technical Submissions</a:t>
            </a:r>
          </a:p>
          <a:p>
            <a:pPr lvl="2">
              <a:buFont typeface="Arial" panose="020B0604020202020204" pitchFamily="34" charset="0"/>
              <a:buChar char="•"/>
            </a:pPr>
            <a:r>
              <a:rPr lang="en-US" dirty="0"/>
              <a:t>Call for submissions to be issued before Jan?</a:t>
            </a:r>
          </a:p>
          <a:p>
            <a:pPr lvl="2">
              <a:buFont typeface="Arial" panose="020B0604020202020204" pitchFamily="34" charset="0"/>
              <a:buChar char="•"/>
            </a:pPr>
            <a:r>
              <a:rPr lang="en-US" dirty="0"/>
              <a:t>Who intends to present a submission?</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December 2018</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December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December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the Broad Cast Services (BCS) TIG/SG for the December 04, 2018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br>
              <a:rPr lang="en-GB" sz="600" dirty="0"/>
            </a:br>
            <a:r>
              <a:rPr lang="en-GB" sz="600" b="0" dirty="0"/>
              <a:t>Join the meeting: </a:t>
            </a:r>
            <a:r>
              <a:rPr lang="en-GB" sz="600" b="0" dirty="0">
                <a:hlinkClick r:id="rId2"/>
              </a:rPr>
              <a:t>https://join.me/IEEE802.11</a:t>
            </a:r>
            <a:br>
              <a:rPr lang="en-GB" sz="600" dirty="0"/>
            </a:br>
            <a:br>
              <a:rPr lang="en-GB" sz="600" dirty="0"/>
            </a:br>
            <a:r>
              <a:rPr lang="en-GB" sz="600" b="0" dirty="0"/>
              <a:t>On a computer, use any browser with Flash. Nothing to download.</a:t>
            </a:r>
            <a:br>
              <a:rPr lang="en-GB" sz="600" dirty="0"/>
            </a:br>
            <a:r>
              <a:rPr lang="en-GB" sz="600" b="0" dirty="0"/>
              <a:t>On a phone or tablet, launch the </a:t>
            </a:r>
            <a:r>
              <a:rPr lang="en-GB" sz="600" b="0" dirty="0">
                <a:hlinkClick r:id="rId3"/>
              </a:rPr>
              <a:t>join.me</a:t>
            </a:r>
            <a:r>
              <a:rPr lang="en-GB" sz="600" b="0" dirty="0"/>
              <a:t> app and enter meeting code: IEEE802.11</a:t>
            </a:r>
            <a:br>
              <a:rPr lang="en-GB" sz="600" dirty="0"/>
            </a:br>
            <a:br>
              <a:rPr lang="en-GB" sz="600" dirty="0"/>
            </a:br>
            <a:r>
              <a:rPr lang="en-GB" sz="600" b="0" dirty="0"/>
              <a:t>Join the audio conference:</a:t>
            </a:r>
            <a:br>
              <a:rPr lang="en-GB" sz="600" dirty="0"/>
            </a:br>
            <a:r>
              <a:rPr lang="en-GB" sz="600" b="0" dirty="0"/>
              <a:t>Dial a phone number and enter access code, or connect via internet.</a:t>
            </a:r>
            <a:br>
              <a:rPr lang="en-GB" sz="600" dirty="0"/>
            </a:br>
            <a:br>
              <a:rPr lang="en-GB" sz="600" dirty="0"/>
            </a:br>
            <a:r>
              <a:rPr lang="en-GB" sz="600" b="0" dirty="0"/>
              <a:t>By phone:</a:t>
            </a:r>
            <a:br>
              <a:rPr lang="en-GB" sz="600" dirty="0"/>
            </a:br>
            <a:r>
              <a:rPr lang="en-GB" sz="600" b="0" dirty="0"/>
              <a:t>United States - Camden, DE   </a:t>
            </a:r>
            <a:r>
              <a:rPr lang="en-GB" sz="600" b="0" dirty="0">
                <a:hlinkClick r:id="rId4"/>
              </a:rPr>
              <a:t>+1.302.202.5900</a:t>
            </a:r>
            <a:br>
              <a:rPr lang="en-GB" sz="600" dirty="0"/>
            </a:br>
            <a:r>
              <a:rPr lang="en-GB" sz="600" b="0" dirty="0"/>
              <a:t>United States - Detroit, MI   </a:t>
            </a:r>
            <a:r>
              <a:rPr lang="en-GB" sz="600" b="0" dirty="0">
                <a:hlinkClick r:id="rId5"/>
              </a:rPr>
              <a:t>+1.734.746.0035</a:t>
            </a:r>
            <a:br>
              <a:rPr lang="en-GB" sz="600" dirty="0"/>
            </a:br>
            <a:r>
              <a:rPr lang="en-GB" sz="600" b="0" dirty="0"/>
              <a:t>United States - Hartford, CT   </a:t>
            </a:r>
            <a:r>
              <a:rPr lang="en-GB" sz="600" b="0" dirty="0">
                <a:hlinkClick r:id="rId6"/>
              </a:rPr>
              <a:t>+1.860.970.0010</a:t>
            </a:r>
            <a:br>
              <a:rPr lang="en-GB" sz="600" dirty="0"/>
            </a:br>
            <a:r>
              <a:rPr lang="en-GB" sz="600" b="0" dirty="0"/>
              <a:t>United States - Los Angeles, CA   </a:t>
            </a:r>
            <a:r>
              <a:rPr lang="en-GB" sz="600" b="0" dirty="0">
                <a:hlinkClick r:id="rId7"/>
              </a:rPr>
              <a:t>+1.213.226.1066</a:t>
            </a:r>
            <a:br>
              <a:rPr lang="en-GB" sz="600" dirty="0"/>
            </a:br>
            <a:r>
              <a:rPr lang="en-GB" sz="600" b="0" dirty="0"/>
              <a:t>United States - New York, NY   </a:t>
            </a:r>
            <a:r>
              <a:rPr lang="en-GB" sz="600" b="0" dirty="0">
                <a:hlinkClick r:id="rId8"/>
              </a:rPr>
              <a:t>+1.646.307.1990</a:t>
            </a:r>
            <a:br>
              <a:rPr lang="en-GB" sz="600" dirty="0"/>
            </a:br>
            <a:r>
              <a:rPr lang="en-GB" sz="600" b="0" dirty="0"/>
              <a:t>United States - San Francisco, CA   </a:t>
            </a:r>
            <a:r>
              <a:rPr lang="en-GB" sz="600" b="0" dirty="0">
                <a:hlinkClick r:id="rId9"/>
              </a:rPr>
              <a:t>+1.415.655.0381</a:t>
            </a:r>
            <a:br>
              <a:rPr lang="en-GB" sz="600" dirty="0"/>
            </a:br>
            <a:r>
              <a:rPr lang="en-GB" sz="600" b="0" dirty="0"/>
              <a:t>United States - Saugus, MA   </a:t>
            </a:r>
            <a:r>
              <a:rPr lang="en-GB" sz="600" b="0" dirty="0">
                <a:hlinkClick r:id="rId10"/>
              </a:rPr>
              <a:t>+1.781.666.2350</a:t>
            </a:r>
            <a:br>
              <a:rPr lang="en-GB" sz="600" dirty="0"/>
            </a:br>
            <a:r>
              <a:rPr lang="en-GB" sz="600" b="0" dirty="0"/>
              <a:t>United States - Tampa, FL   </a:t>
            </a:r>
            <a:r>
              <a:rPr lang="en-GB" sz="600" b="0" dirty="0">
                <a:hlinkClick r:id="rId11"/>
              </a:rPr>
              <a:t>+1.813.769.0500</a:t>
            </a:r>
            <a:br>
              <a:rPr lang="en-GB" sz="600" dirty="0"/>
            </a:br>
            <a:r>
              <a:rPr lang="en-GB" sz="600" b="0" dirty="0"/>
              <a:t>Canada - Bradford   </a:t>
            </a:r>
            <a:r>
              <a:rPr lang="en-GB" sz="600" b="0" dirty="0">
                <a:hlinkClick r:id="rId12"/>
              </a:rPr>
              <a:t>+1.226.401.9363</a:t>
            </a:r>
            <a:br>
              <a:rPr lang="en-GB" sz="600" dirty="0"/>
            </a:br>
            <a:r>
              <a:rPr lang="en-GB" sz="600" b="0" dirty="0"/>
              <a:t>Canada - Charlottetown   </a:t>
            </a:r>
            <a:r>
              <a:rPr lang="en-GB" sz="600" b="0" dirty="0">
                <a:hlinkClick r:id="rId13"/>
              </a:rPr>
              <a:t>+1.902.200.0149</a:t>
            </a:r>
            <a:br>
              <a:rPr lang="en-GB" sz="600" dirty="0"/>
            </a:br>
            <a:r>
              <a:rPr lang="en-GB" sz="600" b="0" dirty="0"/>
              <a:t>Canada - Edmonton   </a:t>
            </a:r>
            <a:r>
              <a:rPr lang="en-GB" sz="600" b="0" dirty="0">
                <a:hlinkClick r:id="rId14"/>
              </a:rPr>
              <a:t>+1.587.415.0177</a:t>
            </a:r>
            <a:br>
              <a:rPr lang="en-GB" sz="600" dirty="0"/>
            </a:br>
            <a:r>
              <a:rPr lang="en-GB" sz="600" b="0" dirty="0"/>
              <a:t>Canada - Montreal   </a:t>
            </a:r>
            <a:r>
              <a:rPr lang="en-GB" sz="600" b="0" dirty="0">
                <a:hlinkClick r:id="rId15"/>
              </a:rPr>
              <a:t>+1.514.800.1233</a:t>
            </a:r>
            <a:br>
              <a:rPr lang="en-GB" sz="600" dirty="0"/>
            </a:br>
            <a:r>
              <a:rPr lang="en-GB" sz="600" b="0" dirty="0"/>
              <a:t>Canada - Ottawa   </a:t>
            </a:r>
            <a:r>
              <a:rPr lang="en-GB" sz="600" b="0" dirty="0">
                <a:hlinkClick r:id="rId16"/>
              </a:rPr>
              <a:t>+1.613.699.9318</a:t>
            </a:r>
            <a:br>
              <a:rPr lang="en-GB" sz="600" dirty="0"/>
            </a:br>
            <a:r>
              <a:rPr lang="en-GB" sz="600" b="0" dirty="0"/>
              <a:t>Canada - Quebec   </a:t>
            </a:r>
            <a:r>
              <a:rPr lang="en-GB" sz="600" b="0" dirty="0">
                <a:hlinkClick r:id="rId17"/>
              </a:rPr>
              <a:t>+1.581.705.4251</a:t>
            </a:r>
            <a:br>
              <a:rPr lang="en-GB" sz="600" dirty="0"/>
            </a:br>
            <a:r>
              <a:rPr lang="en-GB" sz="600" b="0" dirty="0"/>
              <a:t>Canada - Saskatchewan   </a:t>
            </a:r>
            <a:r>
              <a:rPr lang="en-GB" sz="600" b="0" dirty="0">
                <a:hlinkClick r:id="rId18"/>
              </a:rPr>
              <a:t>+1.306.400.1019</a:t>
            </a:r>
            <a:br>
              <a:rPr lang="en-GB" sz="600" dirty="0"/>
            </a:br>
            <a:r>
              <a:rPr lang="en-GB" sz="600" b="0" dirty="0"/>
              <a:t>Canada - Toronto   </a:t>
            </a:r>
            <a:r>
              <a:rPr lang="en-GB" sz="600" b="0" dirty="0">
                <a:hlinkClick r:id="rId19"/>
              </a:rPr>
              <a:t>+1.647.977.2648</a:t>
            </a:r>
            <a:br>
              <a:rPr lang="en-GB" sz="600" dirty="0"/>
            </a:br>
            <a:r>
              <a:rPr lang="en-GB" sz="600" b="0" dirty="0"/>
              <a:t>Canada - Vancouver   </a:t>
            </a:r>
            <a:r>
              <a:rPr lang="en-GB" sz="600" b="0" dirty="0">
                <a:hlinkClick r:id="rId20"/>
              </a:rPr>
              <a:t>+1.778.654.8779</a:t>
            </a:r>
            <a:br>
              <a:rPr lang="en-GB" sz="600" dirty="0"/>
            </a:br>
            <a:r>
              <a:rPr lang="en-GB" sz="600" b="0" dirty="0"/>
              <a:t>France - national   </a:t>
            </a:r>
            <a:r>
              <a:rPr lang="en-GB" sz="600" b="0" dirty="0">
                <a:hlinkClick r:id="rId21"/>
              </a:rPr>
              <a:t>+33.9.7518.1777</a:t>
            </a:r>
            <a:br>
              <a:rPr lang="en-GB" sz="600" dirty="0"/>
            </a:br>
            <a:r>
              <a:rPr lang="en-GB" sz="600" b="0" dirty="0"/>
              <a:t>France - Paris   </a:t>
            </a:r>
            <a:r>
              <a:rPr lang="en-GB" sz="600" b="0" dirty="0">
                <a:hlinkClick r:id="rId22"/>
              </a:rPr>
              <a:t>+33.1.8288.3590</a:t>
            </a:r>
            <a:br>
              <a:rPr lang="en-GB" sz="600" dirty="0"/>
            </a:br>
            <a:r>
              <a:rPr lang="en-GB" sz="600" b="0" dirty="0"/>
              <a:t>Germany - Berlin   </a:t>
            </a:r>
            <a:r>
              <a:rPr lang="en-GB" sz="600" b="0" dirty="0">
                <a:hlinkClick r:id="rId23"/>
              </a:rPr>
              <a:t>+49.30.2555.5893</a:t>
            </a:r>
            <a:br>
              <a:rPr lang="en-GB" sz="600" dirty="0"/>
            </a:br>
            <a:r>
              <a:rPr lang="en-GB" sz="600" b="0" dirty="0"/>
              <a:t>Germany - Frankfurt   </a:t>
            </a:r>
            <a:r>
              <a:rPr lang="en-GB" sz="600" b="0" dirty="0">
                <a:hlinkClick r:id="rId24"/>
              </a:rPr>
              <a:t>+49.69.3329.6380</a:t>
            </a:r>
            <a:br>
              <a:rPr lang="en-GB" sz="600" dirty="0"/>
            </a:br>
            <a:r>
              <a:rPr lang="en-GB" sz="600" b="0" dirty="0"/>
              <a:t>Germany - Munich   </a:t>
            </a:r>
            <a:r>
              <a:rPr lang="en-GB" sz="600" b="0" dirty="0">
                <a:hlinkClick r:id="rId25"/>
              </a:rPr>
              <a:t>+49.89.1436.7050</a:t>
            </a:r>
            <a:br>
              <a:rPr lang="en-GB" sz="600" dirty="0"/>
            </a:br>
            <a:r>
              <a:rPr lang="en-GB" sz="600" b="0" dirty="0"/>
              <a:t>Israel - Tel Aviv   </a:t>
            </a:r>
            <a:r>
              <a:rPr lang="en-GB" sz="600" b="0" dirty="0">
                <a:hlinkClick r:id="rId26"/>
              </a:rPr>
              <a:t>+972.3.763.0434</a:t>
            </a:r>
            <a:br>
              <a:rPr lang="en-GB" sz="600" dirty="0"/>
            </a:br>
            <a:r>
              <a:rPr lang="en-GB" sz="600" b="0" dirty="0"/>
              <a:t>Japan - Tokyo   </a:t>
            </a:r>
            <a:r>
              <a:rPr lang="en-GB" sz="600" b="0" dirty="0">
                <a:hlinkClick r:id="rId27"/>
              </a:rPr>
              <a:t>+81.3.4579.5983</a:t>
            </a:r>
            <a:br>
              <a:rPr lang="en-GB" sz="600" dirty="0"/>
            </a:br>
            <a:r>
              <a:rPr lang="en-GB" sz="600" b="0" dirty="0"/>
              <a:t>Korea, Republic of - South Korea   +82.26.022.2310</a:t>
            </a:r>
            <a:br>
              <a:rPr lang="en-GB" sz="600" dirty="0"/>
            </a:br>
            <a:r>
              <a:rPr lang="en-GB" sz="600" b="0" dirty="0"/>
              <a:t>Russian Federation - Moscow   </a:t>
            </a:r>
            <a:r>
              <a:rPr lang="en-GB" sz="600" b="0" dirty="0">
                <a:hlinkClick r:id="rId28"/>
              </a:rPr>
              <a:t>+7.495.777.3554</a:t>
            </a:r>
            <a:br>
              <a:rPr lang="en-GB" sz="600" dirty="0"/>
            </a:br>
            <a:r>
              <a:rPr lang="en-GB" sz="600" b="0" dirty="0"/>
              <a:t>Singapore - national   </a:t>
            </a:r>
            <a:r>
              <a:rPr lang="en-GB" sz="600" b="0" dirty="0">
                <a:hlinkClick r:id="rId29"/>
              </a:rPr>
              <a:t>+65.3158.1842</a:t>
            </a:r>
            <a:br>
              <a:rPr lang="en-GB" sz="600" dirty="0"/>
            </a:br>
            <a:r>
              <a:rPr lang="en-GB" sz="600" b="0" dirty="0"/>
              <a:t>Sweden - Stockholm   +46.8.4030.8819</a:t>
            </a:r>
            <a:br>
              <a:rPr lang="en-GB" sz="600" dirty="0"/>
            </a:br>
            <a:r>
              <a:rPr lang="en-GB" sz="600" b="0" dirty="0"/>
              <a:t>Sweden - Stockholm   +46.8.4030.9107</a:t>
            </a:r>
            <a:br>
              <a:rPr lang="en-GB" sz="600" dirty="0"/>
            </a:br>
            <a:r>
              <a:rPr lang="en-GB" sz="600" b="0" dirty="0"/>
              <a:t>United Kingdom - London   </a:t>
            </a:r>
            <a:r>
              <a:rPr lang="en-GB" sz="600" b="0" dirty="0">
                <a:hlinkClick r:id="rId30"/>
              </a:rPr>
              <a:t>+44.33.0088.2634</a:t>
            </a:r>
            <a:br>
              <a:rPr lang="en-GB" sz="600" dirty="0"/>
            </a:br>
            <a:r>
              <a:rPr lang="en-GB" sz="600" b="0" dirty="0"/>
              <a:t>United Kingdom - London   </a:t>
            </a:r>
            <a:r>
              <a:rPr lang="en-GB" sz="600" b="0" dirty="0">
                <a:hlinkClick r:id="rId31"/>
              </a:rPr>
              <a:t>+44.20.3514.9080</a:t>
            </a:r>
            <a:br>
              <a:rPr lang="en-GB" sz="600" dirty="0"/>
            </a:br>
            <a:r>
              <a:rPr lang="en-GB" sz="600" b="0" dirty="0"/>
              <a:t>United Kingdom - Manchester   </a:t>
            </a:r>
            <a:r>
              <a:rPr lang="en-GB" sz="600" b="0" dirty="0">
                <a:hlinkClick r:id="rId32"/>
              </a:rPr>
              <a:t>+44.161.820.1607</a:t>
            </a:r>
            <a:br>
              <a:rPr lang="en-GB" sz="600" dirty="0"/>
            </a:br>
            <a:r>
              <a:rPr lang="en-GB" sz="600" b="0" dirty="0"/>
              <a:t>Access Code   808-571-868#</a:t>
            </a:r>
            <a:br>
              <a:rPr lang="en-GB" sz="600" dirty="0"/>
            </a:br>
            <a:br>
              <a:rPr lang="en-GB" sz="600" dirty="0"/>
            </a:br>
            <a:r>
              <a:rPr lang="en-GB" sz="600" b="0" dirty="0"/>
              <a:t>Other international numbers available</a:t>
            </a:r>
            <a:br>
              <a:rPr lang="en-GB" sz="600" dirty="0"/>
            </a:br>
            <a:br>
              <a:rPr lang="en-GB" sz="600" dirty="0"/>
            </a:br>
            <a:r>
              <a:rPr lang="en-GB" sz="600" b="0" dirty="0"/>
              <a:t>By computer via internet:</a:t>
            </a:r>
            <a:br>
              <a:rPr lang="en-GB" sz="600" dirty="0"/>
            </a:br>
            <a:r>
              <a:rPr lang="en-GB" sz="600" b="0" dirty="0"/>
              <a:t>Join the meeting, click the phone icon and select 'Call via internet'.</a:t>
            </a:r>
            <a:br>
              <a:rPr lang="en-GB" sz="600" dirty="0"/>
            </a:br>
            <a:r>
              <a:rPr lang="en-GB" sz="600" b="0" dirty="0"/>
              <a:t>A small download might be required.</a:t>
            </a:r>
            <a:endParaRPr lang="en-US" sz="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2018</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Discussion of Plan for January</a:t>
            </a:r>
          </a:p>
          <a:p>
            <a:pPr>
              <a:buFont typeface="Arial" panose="020B0604020202020204" pitchFamily="34" charset="0"/>
              <a:buChar char="•"/>
            </a:pPr>
            <a:r>
              <a:rPr lang="en-US" sz="2000" dirty="0"/>
              <a:t>AOB</a:t>
            </a:r>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2018</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December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2018</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37</TotalTime>
  <Words>1072</Words>
  <Application>Microsoft Macintosh PowerPoint</Application>
  <PresentationFormat>On-screen Show (4:3)</PresentationFormat>
  <Paragraphs>150</Paragraphs>
  <Slides>18</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Calibri</vt:lpstr>
      <vt:lpstr>Monotype Sorts</vt:lpstr>
      <vt:lpstr>Times New Roman</vt:lpstr>
      <vt:lpstr>802-11-BCS-Chair-Slides-Template</vt:lpstr>
      <vt:lpstr>Microsoft Word 97 - 2004 Document</vt:lpstr>
      <vt:lpstr>Agenda BCS December 04 Teclo</vt:lpstr>
      <vt:lpstr>Abstract</vt:lpstr>
      <vt:lpstr>Dial-in Information</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Approval of Agenda</vt:lpstr>
      <vt:lpstr>Plan for January Meeting</vt:lpstr>
      <vt:lpstr>Agenda Items for January</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TIG/SG December 04 Telco Agenda</dc:title>
  <dc:subject/>
  <dc:creator>Marc Emmelmann</dc:creator>
  <cp:keywords/>
  <dc:description/>
  <cp:lastModifiedBy>Marc Emmelmann</cp:lastModifiedBy>
  <cp:revision>12</cp:revision>
  <cp:lastPrinted>1601-01-01T00:00:00Z</cp:lastPrinted>
  <dcterms:created xsi:type="dcterms:W3CDTF">2018-05-22T10:31:47Z</dcterms:created>
  <dcterms:modified xsi:type="dcterms:W3CDTF">2018-12-04T14:50:13Z</dcterms:modified>
  <cp:category/>
</cp:coreProperties>
</file>