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802.11-18/2087r0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Jan. </a:t>
            </a:r>
            <a:r>
              <a:rPr lang="en-US" altLang="en-US" dirty="0" smtClean="0"/>
              <a:t>Meeting </a:t>
            </a:r>
            <a:r>
              <a:rPr lang="en-US" altLang="en-US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  <a:endParaRPr lang="en-GB" sz="2000" b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St. Louis meeting, Jan. 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Published a new draft, P802.11az </a:t>
            </a:r>
            <a:r>
              <a:rPr lang="en-US" b="0" dirty="0" smtClean="0"/>
              <a:t>D0.6.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8 meeting slots, reviewed a total </a:t>
            </a:r>
            <a:r>
              <a:rPr lang="en-US" b="0" dirty="0"/>
              <a:t>of </a:t>
            </a:r>
            <a:r>
              <a:rPr lang="en-US" b="0" dirty="0" smtClean="0"/>
              <a:t>32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Closed all 64 identified TBDs in the spec.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TG approved Initial WG ballot initiation.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March Meeting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Conduct Initial WG ballot and </a:t>
            </a:r>
            <a:r>
              <a:rPr lang="en-US" b="0" dirty="0" smtClean="0"/>
              <a:t>technical </a:t>
            </a:r>
            <a:r>
              <a:rPr lang="en-US" b="0" dirty="0" smtClean="0"/>
              <a:t>comment collection.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 initial WG ballot results.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Consider any comment resolution generated by the March meeting.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 smtClean="0"/>
              <a:t>Mar. 6</a:t>
            </a:r>
            <a:r>
              <a:rPr lang="en-US" altLang="en-US" b="0" baseline="30000" dirty="0" smtClean="0"/>
              <a:t>th</a:t>
            </a:r>
            <a:r>
              <a:rPr lang="en-US" altLang="en-US" b="0" dirty="0" smtClean="0"/>
              <a:t> (Wed.) 12:00 PM ET, 1:30 hr. 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14772</TotalTime>
  <Words>197</Words>
  <Application>Microsoft Office PowerPoint</Application>
  <PresentationFormat>Widescreen</PresentationFormat>
  <Paragraphs>40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Jan. Meeting Closing Report</vt:lpstr>
      <vt:lpstr>Abstract</vt:lpstr>
      <vt:lpstr>TG Status And Work Completed</vt:lpstr>
      <vt:lpstr>Goal Towards March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237</cp:revision>
  <cp:lastPrinted>1601-01-01T00:00:00Z</cp:lastPrinted>
  <dcterms:created xsi:type="dcterms:W3CDTF">2018-08-06T10:28:59Z</dcterms:created>
  <dcterms:modified xsi:type="dcterms:W3CDTF">2019-01-18T01:10:45Z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2019-01-18 01:10:45Z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