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365" r:id="rId63"/>
    <p:sldId id="366" r:id="rId64"/>
    <p:sldId id="367" r:id="rId65"/>
    <p:sldId id="368" r:id="rId66"/>
    <p:sldId id="341" r:id="rId67"/>
    <p:sldId id="298" r:id="rId68"/>
    <p:sldId id="307" r:id="rId69"/>
    <p:sldId id="359" r:id="rId70"/>
    <p:sldId id="369" r:id="rId71"/>
    <p:sldId id="309" r:id="rId72"/>
    <p:sldId id="297" r:id="rId73"/>
    <p:sldId id="351" r:id="rId74"/>
    <p:sldId id="371" r:id="rId75"/>
    <p:sldId id="373" r:id="rId76"/>
    <p:sldId id="372" r:id="rId77"/>
    <p:sldId id="374" r:id="rId78"/>
    <p:sldId id="375" r:id="rId79"/>
    <p:sldId id="376" r:id="rId80"/>
    <p:sldId id="332" r:id="rId81"/>
    <p:sldId id="333" r:id="rId82"/>
    <p:sldId id="329" r:id="rId83"/>
    <p:sldId id="330" r:id="rId84"/>
    <p:sldId id="377" r:id="rId85"/>
    <p:sldId id="331" r:id="rId86"/>
    <p:sldId id="348" r:id="rId87"/>
    <p:sldId id="308" r:id="rId88"/>
    <p:sldId id="353" r:id="rId89"/>
    <p:sldId id="313" r:id="rId90"/>
    <p:sldId id="378" r:id="rId91"/>
    <p:sldId id="311" r:id="rId92"/>
    <p:sldId id="350" r:id="rId93"/>
    <p:sldId id="289" r:id="rId94"/>
    <p:sldId id="347" r:id="rId95"/>
    <p:sldId id="290" r:id="rId96"/>
    <p:sldId id="312" r:id="rId97"/>
    <p:sldId id="259" r:id="rId98"/>
    <p:sldId id="260" r:id="rId99"/>
    <p:sldId id="261" r:id="rId100"/>
    <p:sldId id="262" r:id="rId101"/>
    <p:sldId id="263" r:id="rId102"/>
    <p:sldId id="264" r:id="rId10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53"/>
            <p14:sldId id="313"/>
            <p14:sldId id="378"/>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9" autoAdjust="0"/>
    <p:restoredTop sz="94660"/>
  </p:normalViewPr>
  <p:slideViewPr>
    <p:cSldViewPr>
      <p:cViewPr varScale="1">
        <p:scale>
          <a:sx n="74" d="100"/>
          <a:sy n="74" d="100"/>
        </p:scale>
        <p:origin x="64" y="1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2018-01-17</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6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5666194"/>
              </p:ext>
            </p:extLst>
          </p:nvPr>
        </p:nvGraphicFramePr>
        <p:xfrm>
          <a:off x="906562" y="1751014"/>
          <a:ext cx="10478360" cy="48766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endParaRPr lang="en-US" sz="1800" kern="1200" dirty="0" smtClean="0">
                        <a:solidFill>
                          <a:schemeClr val="dk1"/>
                        </a:solidFill>
                        <a:effectLst/>
                        <a:latin typeface="+mn-lt"/>
                        <a:ea typeface="+mn-ea"/>
                        <a:cs typeface="+mn-cs"/>
                      </a:endParaRP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endParaRPr lang="en-US" sz="1800" dirty="0" smtClean="0"/>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endParaRPr lang="en-US" sz="1800" dirty="0" smtClean="0"/>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endParaRPr lang="en-US" sz="1800" dirty="0" smtClean="0"/>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kern="1200" dirty="0" smtClean="0">
                          <a:solidFill>
                            <a:schemeClr val="dk1"/>
                          </a:solidFill>
                          <a:effectLst/>
                          <a:latin typeface="+mn-lt"/>
                          <a:ea typeface="+mn-ea"/>
                          <a:cs typeface="+mn-cs"/>
                        </a:rPr>
                        <a:t>11-19-0191</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Clause 29 TBDs fixes</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a:t>
                      </a:r>
                      <a:r>
                        <a:rPr lang="en-US" sz="1800" kern="1200" baseline="0" dirty="0" smtClean="0">
                          <a:solidFill>
                            <a:schemeClr val="dk1"/>
                          </a:solidFill>
                          <a:effectLst/>
                          <a:latin typeface="+mn-lt"/>
                          <a:ea typeface="+mn-ea"/>
                          <a:cs typeface="+mn-cs"/>
                        </a:rPr>
                        <a:t>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t>
                      </a:r>
                      <a:r>
                        <a:rPr lang="en-US" sz="1600" kern="1200" dirty="0" smtClean="0">
                          <a:solidFill>
                            <a:schemeClr val="dk1"/>
                          </a:solidFill>
                          <a:latin typeface="+mn-lt"/>
                          <a:ea typeface="+mn-ea"/>
                          <a:cs typeface="+mn-cs"/>
                        </a:rPr>
                        <a:t>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11-19-038r1 for CIDs 8,16 and 24.</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):17/0/0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11-19-124r1 for CIDs 283 and 284,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11-19-123r1 for CIDs 38, 290, 292, 365,379, 390,490 and 492,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a:t>
                      </a:r>
                      <a:r>
                        <a:rPr lang="en-US" sz="1400" dirty="0" smtClean="0"/>
                        <a:t>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11-19-072r1 for CIDs 497, 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898260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991245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11-19-122r1 for </a:t>
            </a:r>
            <a:r>
              <a:rPr lang="en-US" b="0" dirty="0"/>
              <a:t>CIDs 111, 112</a:t>
            </a:r>
            <a:r>
              <a:rPr lang="en-US" b="0" dirty="0" smtClean="0"/>
              <a:t>, </a:t>
            </a:r>
            <a:r>
              <a:rPr lang="en-US" b="0" dirty="0"/>
              <a:t>151, 152, 260, 268, 270, 271, 272, and 273 </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979545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98642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r>
              <a:rPr lang="en-US" altLang="en-US" sz="2000" b="0" dirty="0" smtClean="0"/>
              <a:t>) – special order past submission 093</a:t>
            </a:r>
            <a:endParaRPr lang="en-US" altLang="en-US" sz="2000" b="0" dirty="0" smtClean="0"/>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11-19-093r1 for </a:t>
            </a:r>
            <a:r>
              <a:rPr lang="en-US" b="0" dirty="0"/>
              <a:t>CIDs 134, 200, 202, 203, 441, 180, 494, 51, 52, 181, </a:t>
            </a:r>
            <a:r>
              <a:rPr lang="en-US" b="0" dirty="0" smtClean="0"/>
              <a:t>and 442,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9272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11-18-2153r0 for </a:t>
            </a:r>
            <a:r>
              <a:rPr lang="en-US" b="0" dirty="0"/>
              <a:t>CIDs </a:t>
            </a:r>
            <a:r>
              <a:rPr lang="en-US" b="0" dirty="0" smtClean="0"/>
              <a:t>73,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984649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339229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11-19-145r1 for </a:t>
            </a:r>
            <a:r>
              <a:rPr lang="en-US" b="0" dirty="0" smtClean="0"/>
              <a:t>CIDs 210, 213, 484,485, 518, 536 and 501,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23634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8423113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948838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6171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a:t>
            </a:r>
            <a:r>
              <a:rPr lang="en-US" altLang="en-US" sz="2000" b="0" dirty="0" smtClean="0"/>
              <a:t>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0708561"/>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a:t>
                      </a:r>
                      <a:r>
                        <a:rPr lang="en-US" sz="1600" baseline="0" dirty="0" smtClean="0"/>
                        <a:t>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a:t>
                      </a:r>
                      <a:r>
                        <a:rPr lang="en-US" sz="1600" dirty="0" err="1" smtClean="0"/>
                        <a:t>Madpuar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11-19-158r3 for </a:t>
            </a:r>
            <a:r>
              <a:rPr lang="en-US" b="0" dirty="0" smtClean="0"/>
              <a:t>CID 5,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227452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a:t>
            </a:r>
            <a:r>
              <a:rPr lang="en-US" altLang="en-US" sz="2000" b="0" dirty="0" smtClean="0"/>
              <a:t>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47122340"/>
              </p:ext>
            </p:extLst>
          </p:nvPr>
        </p:nvGraphicFramePr>
        <p:xfrm>
          <a:off x="551384" y="1556790"/>
          <a:ext cx="10838401" cy="3650715"/>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dirty="0" smtClean="0"/>
                        <a:t>11-19-158</a:t>
                      </a:r>
                      <a:endParaRPr lang="en-US"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a:t>
                      </a:r>
                      <a:r>
                        <a:rPr lang="en-US" sz="1600" baseline="0" dirty="0" smtClean="0"/>
                        <a:t>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11-19-158r3 for </a:t>
            </a:r>
            <a:r>
              <a:rPr lang="en-US" b="0" dirty="0" smtClean="0"/>
              <a:t>CID 5,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7599587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a:t>
            </a:r>
            <a:r>
              <a:rPr lang="en-US" b="0" dirty="0" smtClean="0"/>
              <a:t>technical </a:t>
            </a:r>
            <a:r>
              <a:rPr lang="en-US" b="0" dirty="0" smtClean="0"/>
              <a:t>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14578</TotalTime>
  <Words>6371</Words>
  <Application>Microsoft Office PowerPoint</Application>
  <PresentationFormat>Widescreen</PresentationFormat>
  <Paragraphs>1614</Paragraphs>
  <Slides>102</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1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Considering Moving to Initial WG Ballot</vt:lpstr>
      <vt:lpstr>Teleconference Schedule</vt:lpstr>
      <vt:lpstr>CR Submission 11-19-158</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218</cp:revision>
  <cp:lastPrinted>1601-01-01T00:00:00Z</cp:lastPrinted>
  <dcterms:created xsi:type="dcterms:W3CDTF">2018-08-06T10:28:59Z</dcterms:created>
  <dcterms:modified xsi:type="dcterms:W3CDTF">2019-01-17T21:57:39Z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2019-01-17 21:57:39Z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