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674" r:id="rId16"/>
    <p:sldId id="709" r:id="rId17"/>
    <p:sldId id="708" r:id="rId18"/>
    <p:sldId id="707" r:id="rId19"/>
    <p:sldId id="684"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7"/>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4337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802.11-18/2084r2</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802.11-18/1712r8</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802.11-18/2084r2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708-01-000m-minutes-for-revmd-nov-2018-bangkok.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2019-01-14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9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a:t>
                      </a:r>
                      <a:r>
                        <a:rPr 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smtClean="0">
                <a:hlinkClick r:id="rId3"/>
              </a:rPr>
              <a:t>https://mentor.ieee.org/802.11/dcn/18/11-18-1708-01-000m-minutes-for-revmd-nov-2018-bangkok.docx</a:t>
            </a:r>
            <a:r>
              <a:rPr lang="en-US" altLang="en-US" dirty="0" smtClean="0"/>
              <a:t> </a:t>
            </a:r>
            <a:endParaRPr lang="en-US" altLang="en-US" dirty="0" smtClean="0"/>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91 – </a:t>
            </a:r>
            <a:r>
              <a:rPr lang="en-US" altLang="en-US" dirty="0" smtClean="0"/>
              <a:t>CID 1388 (LB232)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r>
              <a:rPr lang="en-GB" sz="1000" dirty="0"/>
              <a:t>Delete the NOTE at the end of 19.2.4:</a:t>
            </a:r>
          </a:p>
          <a:p>
            <a:r>
              <a:rPr lang="en-GB" sz="1000" dirty="0"/>
              <a:t> </a:t>
            </a:r>
          </a:p>
          <a:p>
            <a:r>
              <a:rPr lang="en-GB" sz="1000" strike="sngStrike" dirty="0"/>
              <a:t>NOTE—Support of 20 MHz non-HT format and 20 MHz HT format with one and two spatial streams is mandatory at APs. Support of 20 MHz non-HT format and 20 MHz HT format with one spatial stream is mandatory at non-AP STAs.</a:t>
            </a:r>
            <a:endParaRPr lang="en-GB" sz="1000" dirty="0"/>
          </a:p>
          <a:p>
            <a:r>
              <a:rPr lang="en-GB" sz="1000" dirty="0"/>
              <a:t> </a:t>
            </a:r>
          </a:p>
          <a:p>
            <a:r>
              <a:rPr lang="en-GB" sz="1000" dirty="0"/>
              <a:t>Change the second columns of the rows for dot11SupportedHTMCSTxValue and dot11SupportedHTMCSRxValue in Table 19-24 as follows:</a:t>
            </a:r>
          </a:p>
          <a:p>
            <a:r>
              <a:rPr lang="en-GB" sz="1000" dirty="0"/>
              <a:t> </a:t>
            </a:r>
          </a:p>
          <a:p>
            <a:r>
              <a:rPr lang="en-GB" sz="1000" dirty="0"/>
              <a:t>MCS 0–76 for 20 MHz;</a:t>
            </a:r>
          </a:p>
          <a:p>
            <a:r>
              <a:rPr lang="en-GB" sz="1000" dirty="0"/>
              <a:t>MCS 0–76 for 40 MHz</a:t>
            </a:r>
          </a:p>
          <a:p>
            <a:r>
              <a:rPr lang="en-GB" sz="1000" dirty="0"/>
              <a:t>(MCS 0–7 for 20 MHz </a:t>
            </a:r>
          </a:p>
          <a:p>
            <a:r>
              <a:rPr lang="en-GB" sz="1000" dirty="0"/>
              <a:t>mandatory at non-AP STA</a:t>
            </a:r>
            <a:r>
              <a:rPr lang="en-GB" sz="1000" u="sng" dirty="0"/>
              <a:t> and at AP that is a VHT AP</a:t>
            </a:r>
            <a:r>
              <a:rPr lang="en-GB" sz="1000" dirty="0"/>
              <a:t>; </a:t>
            </a:r>
          </a:p>
          <a:p>
            <a:r>
              <a:rPr lang="en-GB" sz="1000" dirty="0"/>
              <a:t>MCS 0–15 for 20 MHz </a:t>
            </a:r>
          </a:p>
          <a:p>
            <a:r>
              <a:rPr lang="en-GB" sz="1000" dirty="0"/>
              <a:t>mandatory at AP</a:t>
            </a:r>
            <a:r>
              <a:rPr lang="en-GB" sz="1000" u="sng" dirty="0"/>
              <a:t> that is not a VHT AP</a:t>
            </a:r>
            <a:r>
              <a:rPr lang="en-GB" sz="1000" dirty="0"/>
              <a:t>)</a:t>
            </a:r>
          </a:p>
          <a:p>
            <a:r>
              <a:rPr lang="en-GB" sz="1000" dirty="0"/>
              <a:t> </a:t>
            </a:r>
          </a:p>
          <a:p>
            <a:r>
              <a:rPr lang="en-GB" sz="1000" dirty="0" smtClean="0"/>
              <a:t>P3666 Change </a:t>
            </a:r>
            <a:r>
              <a:rPr lang="en-GB" sz="1000" dirty="0"/>
              <a:t>the fourth column for the rows for HTP2.3.2.1 to HTP2.3.2.8 in B.4.17.2 as follows:</a:t>
            </a:r>
          </a:p>
          <a:p>
            <a:r>
              <a:rPr lang="en-GB" sz="1000" dirty="0"/>
              <a:t> </a:t>
            </a:r>
          </a:p>
          <a:p>
            <a:r>
              <a:rPr lang="en-GB" sz="1000" dirty="0"/>
              <a:t>(CFHT AND </a:t>
            </a:r>
          </a:p>
          <a:p>
            <a:r>
              <a:rPr lang="en-GB" sz="1000" dirty="0"/>
              <a:t>CFAP</a:t>
            </a:r>
            <a:r>
              <a:rPr lang="en-GB" sz="1000" u="sng" dirty="0"/>
              <a:t> AND</a:t>
            </a:r>
            <a:endParaRPr lang="en-GB" sz="1000" dirty="0"/>
          </a:p>
          <a:p>
            <a:r>
              <a:rPr lang="en-GB" sz="1000" u="sng" dirty="0"/>
              <a:t>NOT CFVHT</a:t>
            </a:r>
            <a:r>
              <a:rPr lang="en-GB" sz="1000" dirty="0"/>
              <a:t>):M</a:t>
            </a:r>
          </a:p>
          <a:p>
            <a:r>
              <a:rPr lang="en-GB" sz="1000" u="sng" dirty="0"/>
              <a:t>(CFVHT AND</a:t>
            </a:r>
            <a:endParaRPr lang="en-GB" sz="1000" dirty="0"/>
          </a:p>
          <a:p>
            <a:r>
              <a:rPr lang="en-GB" sz="1000" u="sng" dirty="0"/>
              <a:t>CFAP):O</a:t>
            </a:r>
            <a:endParaRPr lang="en-GB" sz="1000" dirty="0"/>
          </a:p>
          <a:p>
            <a:r>
              <a:rPr lang="en-GB" sz="1000" u="sng" dirty="0"/>
              <a:t>(CFHT AND</a:t>
            </a:r>
            <a:endParaRPr lang="en-GB" sz="1000" dirty="0"/>
          </a:p>
          <a:p>
            <a:r>
              <a:rPr lang="en-GB" sz="1000" u="sng" dirty="0"/>
              <a:t>NOT CFAP):O</a:t>
            </a:r>
            <a:endParaRPr lang="en-GB" sz="1000" dirty="0"/>
          </a:p>
          <a:p>
            <a:pPr>
              <a:lnSpc>
                <a:spcPct val="80000"/>
              </a:lnSpc>
            </a:pPr>
            <a:endParaRPr lang="en-US" altLang="en-US" sz="1800" dirty="0">
              <a:solidFill>
                <a:srgbClr val="006600"/>
              </a:solidFill>
            </a:endParaRPr>
          </a:p>
          <a:p>
            <a:pPr>
              <a:lnSpc>
                <a:spcPct val="80000"/>
              </a:lnSpc>
            </a:pPr>
            <a:r>
              <a:rPr lang="en-US" altLang="en-US" sz="2000" dirty="0" smtClean="0"/>
              <a:t>Moved: </a:t>
            </a:r>
            <a:r>
              <a:rPr lang="en-US" altLang="en-US" sz="2000" dirty="0" smtClean="0"/>
              <a:t>Seconded</a:t>
            </a:r>
            <a:r>
              <a:rPr lang="en-US" altLang="en-US" sz="2000" dirty="0" smtClean="0"/>
              <a:t>: </a:t>
            </a:r>
            <a:r>
              <a:rPr lang="en-US" altLang="en-US" sz="2000" dirty="0" smtClean="0"/>
              <a:t>Result</a:t>
            </a:r>
            <a:r>
              <a:rPr lang="en-US" altLang="en-US" sz="2000" dirty="0" smtClean="0"/>
              <a: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23398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January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January 2019 – March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2019 10am Eastern, 3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Request in to IEEE staff to make D2.0 available for sale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2894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dirty="0" smtClean="0"/>
              <a:t>Emily Qi – 11-19-0040 – MIB variable deprecation</a:t>
            </a:r>
            <a:endParaRPr lang="en-GB" sz="1600" dirty="0" smtClean="0"/>
          </a:p>
          <a:p>
            <a:pPr lvl="1">
              <a:lnSpc>
                <a:spcPct val="80000"/>
              </a:lnSpc>
            </a:pPr>
            <a:r>
              <a:rPr lang="en-US" sz="1600" dirty="0" err="1" smtClean="0"/>
              <a:t>Jouni</a:t>
            </a:r>
            <a:r>
              <a:rPr lang="en-US" sz="1600" dirty="0" smtClean="0"/>
              <a:t> </a:t>
            </a:r>
            <a:r>
              <a:rPr lang="en-US" sz="1600" dirty="0" err="1" smtClean="0"/>
              <a:t>Malinen</a:t>
            </a:r>
            <a:r>
              <a:rPr lang="en-US" sz="1600" dirty="0" smtClean="0"/>
              <a:t> – 11-19-0058</a:t>
            </a:r>
          </a:p>
          <a:p>
            <a:pPr lvl="1">
              <a:lnSpc>
                <a:spcPct val="80000"/>
              </a:lnSpc>
            </a:pPr>
            <a:r>
              <a:rPr lang="en-US" sz="1600" dirty="0" smtClean="0"/>
              <a:t>CID 1388 in 11-18-1306 (Motion)</a:t>
            </a:r>
          </a:p>
          <a:p>
            <a:pPr lvl="1">
              <a:lnSpc>
                <a:spcPct val="80000"/>
              </a:lnSpc>
            </a:pPr>
            <a:r>
              <a:rPr lang="en-US" sz="1600" dirty="0" smtClean="0"/>
              <a:t>Menzo Wentink – 11-19-106</a:t>
            </a:r>
          </a:p>
          <a:p>
            <a:pPr lvl="1">
              <a:lnSpc>
                <a:spcPct val="80000"/>
              </a:lnSpc>
            </a:pPr>
            <a:r>
              <a:rPr lang="en-US" sz="1600" dirty="0" smtClean="0"/>
              <a:t>Menzo Wentink – discussion – MIB names</a:t>
            </a:r>
          </a:p>
          <a:p>
            <a:pPr lvl="1"/>
            <a:r>
              <a:rPr lang="en-US" sz="1600" dirty="0" smtClean="0"/>
              <a:t>Available </a:t>
            </a:r>
            <a:r>
              <a:rPr lang="en-US" sz="1600" dirty="0" smtClean="0"/>
              <a:t>presentations and comment resolution</a:t>
            </a:r>
            <a:endParaRPr lang="en-GB" sz="1600" dirty="0"/>
          </a:p>
        </p:txBody>
      </p:sp>
      <p:sp>
        <p:nvSpPr>
          <p:cNvPr id="16" name="Rectangle 35"/>
          <p:cNvSpPr>
            <a:spLocks noChangeArrowheads="1"/>
          </p:cNvSpPr>
          <p:nvPr/>
        </p:nvSpPr>
        <p:spPr bwMode="auto">
          <a:xfrm>
            <a:off x="6982280" y="1696245"/>
            <a:ext cx="4819196" cy="152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a:t>Available presentations and comment </a:t>
            </a:r>
            <a:r>
              <a:rPr lang="en-US" sz="1600" dirty="0" smtClean="0"/>
              <a:t>resolutions</a:t>
            </a:r>
          </a:p>
          <a:p>
            <a:pPr lvl="1"/>
            <a:r>
              <a:rPr lang="en-US" sz="1600" dirty="0" err="1" smtClean="0"/>
              <a:t>Yunsong</a:t>
            </a:r>
            <a:r>
              <a:rPr lang="en-US" sz="1600" dirty="0" smtClean="0"/>
              <a:t> Yang - 11-18-1989 </a:t>
            </a:r>
            <a:r>
              <a:rPr lang="en-US" sz="1600" dirty="0" err="1" smtClean="0"/>
              <a:t>followup</a:t>
            </a:r>
            <a:endParaRPr lang="en-US" sz="1600" dirty="0" smtClean="0"/>
          </a:p>
          <a:p>
            <a:pPr lvl="1"/>
            <a:r>
              <a:rPr lang="en-US" sz="1600" dirty="0" smtClean="0"/>
              <a:t>Sean Coffey – Reduced capability HT devices</a:t>
            </a:r>
            <a:endParaRPr lang="en-US" sz="1600" dirty="0" smtClean="0"/>
          </a:p>
          <a:p>
            <a:pPr lvl="1"/>
            <a:r>
              <a:rPr lang="en-US" sz="1600" dirty="0" smtClean="0"/>
              <a:t>(?) </a:t>
            </a:r>
            <a:r>
              <a:rPr lang="en-GB" sz="1600" dirty="0"/>
              <a:t>Matthew Fischer: 11-18-1438</a:t>
            </a:r>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727574"/>
            <a:ext cx="4572001" cy="1520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Thomas Derham- 11-</a:t>
            </a:r>
            <a:r>
              <a:rPr lang="en-GB" sz="1600" dirty="0"/>
              <a:t>18/2028r0 and </a:t>
            </a:r>
            <a:r>
              <a:rPr lang="en-GB" sz="1600" dirty="0" smtClean="0"/>
              <a:t>11-19/0069r1 </a:t>
            </a:r>
            <a:endParaRPr lang="en-GB" sz="1600" dirty="0" smtClean="0"/>
          </a:p>
          <a:p>
            <a:pPr lvl="1"/>
            <a:r>
              <a:rPr lang="en-US" sz="1600" dirty="0"/>
              <a:t>Jerome Henry 11-18-1919</a:t>
            </a:r>
          </a:p>
          <a:p>
            <a:pPr lvl="1"/>
            <a:endParaRPr lang="en-GB" sz="1600" dirty="0"/>
          </a:p>
        </p:txBody>
      </p:sp>
      <p:sp>
        <p:nvSpPr>
          <p:cNvPr id="12" name="Rectangle 35"/>
          <p:cNvSpPr>
            <a:spLocks noChangeArrowheads="1"/>
          </p:cNvSpPr>
          <p:nvPr/>
        </p:nvSpPr>
        <p:spPr bwMode="auto">
          <a:xfrm>
            <a:off x="6991805" y="3886200"/>
            <a:ext cx="481919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a:t>
            </a:r>
            <a:r>
              <a:rPr lang="en-US" altLang="en-US" dirty="0" smtClean="0"/>
              <a:t>M1 </a:t>
            </a:r>
          </a:p>
          <a:p>
            <a:pPr lvl="1"/>
            <a:r>
              <a:rPr lang="en-US" sz="1600" dirty="0"/>
              <a:t>Available presentations and comment </a:t>
            </a:r>
            <a:r>
              <a:rPr lang="en-US" sz="1600" dirty="0" smtClean="0"/>
              <a:t>resolutions</a:t>
            </a:r>
          </a:p>
          <a:p>
            <a:pPr lvl="1">
              <a:lnSpc>
                <a:spcPct val="80000"/>
              </a:lnSpc>
            </a:pPr>
            <a:r>
              <a:rPr lang="en-US" sz="1600" dirty="0"/>
              <a:t>Motions</a:t>
            </a:r>
          </a:p>
          <a:p>
            <a:pPr lvl="1">
              <a:lnSpc>
                <a:spcPct val="80000"/>
              </a:lnSpc>
            </a:pPr>
            <a:r>
              <a:rPr lang="en-US" altLang="en-US" sz="1600" dirty="0"/>
              <a:t>Plans for January – March 2019</a:t>
            </a:r>
          </a:p>
          <a:p>
            <a:pPr lvl="1">
              <a:lnSpc>
                <a:spcPct val="80000"/>
              </a:lnSpc>
            </a:pPr>
            <a:r>
              <a:rPr lang="en-US" altLang="en-US" sz="1600" dirty="0"/>
              <a:t>Adjourn</a:t>
            </a:r>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524484</TotalTime>
  <Words>1911</Words>
  <Application>Microsoft Office PowerPoint</Application>
  <PresentationFormat>Widescreen</PresentationFormat>
  <Paragraphs>420</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91 – CID 1388 (LB232)</vt:lpstr>
      <vt:lpstr>Motion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3467</cp:revision>
  <cp:lastPrinted>1998-02-10T13:28:06Z</cp:lastPrinted>
  <dcterms:created xsi:type="dcterms:W3CDTF">2005-01-04T21:26:55Z</dcterms:created>
  <dcterms:modified xsi:type="dcterms:W3CDTF">2019-01-14T19:58:08Z</dcterms:modified>
</cp:coreProperties>
</file>