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632" r:id="rId4"/>
    <p:sldId id="665" r:id="rId5"/>
    <p:sldId id="666" r:id="rId6"/>
    <p:sldId id="667" r:id="rId7"/>
    <p:sldId id="668" r:id="rId8"/>
    <p:sldId id="669" r:id="rId9"/>
    <p:sldId id="670" r:id="rId10"/>
    <p:sldId id="629" r:id="rId11"/>
    <p:sldId id="647" r:id="rId12"/>
    <p:sldId id="677" r:id="rId13"/>
    <p:sldId id="674" r:id="rId14"/>
    <p:sldId id="708" r:id="rId15"/>
    <p:sldId id="707" r:id="rId16"/>
    <p:sldId id="684" r:id="rId17"/>
    <p:sldId id="590" r:id="rId18"/>
    <p:sldId id="516" r:id="rId1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85381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802.11-18/2084r1</a:t>
            </a:r>
            <a:endParaRPr lang="en-US"/>
          </a:p>
        </p:txBody>
      </p:sp>
      <p:sp>
        <p:nvSpPr>
          <p:cNvPr id="5" name="Date Placeholder 4"/>
          <p:cNvSpPr>
            <a:spLocks noGrp="1"/>
          </p:cNvSpPr>
          <p:nvPr>
            <p:ph type="dt" idx="11"/>
          </p:nvPr>
        </p:nvSpPr>
        <p:spPr/>
        <p:txBody>
          <a:bodyPr/>
          <a:lstStyle/>
          <a:p>
            <a:pPr>
              <a:defRPr/>
            </a:pPr>
            <a:r>
              <a:rPr lang="en-US" smtClean="0"/>
              <a:t>January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15</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802.11-18/2084r1</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1708-00-000m-minutes-for-revmd-nov-2018-bangkok.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mentor.ieee.org/802.11/dcn/18/11-18-1066-01-000m-minutes-for-revmd-july-2018-san-diego.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2-000m-revmd-wg-ballot-comments.xls"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2019-01-14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98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November </a:t>
            </a:r>
            <a:r>
              <a:rPr lang="en-US" altLang="zh-CN" dirty="0"/>
              <a:t>2018 meeting</a:t>
            </a:r>
          </a:p>
          <a:p>
            <a:pPr lvl="1">
              <a:lnSpc>
                <a:spcPct val="90000"/>
              </a:lnSpc>
            </a:pPr>
            <a:r>
              <a:rPr lang="en-US" altLang="zh-CN" dirty="0" smtClean="0"/>
              <a:t>Recirculation WGLB held on P802.11REVmd D2.0</a:t>
            </a:r>
            <a:endParaRPr lang="en-US" altLang="zh-CN" dirty="0"/>
          </a:p>
          <a:p>
            <a:pPr>
              <a:lnSpc>
                <a:spcPct val="90000"/>
              </a:lnSpc>
            </a:pPr>
            <a:r>
              <a:rPr lang="en-US" altLang="zh-CN" dirty="0" smtClean="0"/>
              <a:t>January 2019 </a:t>
            </a:r>
            <a:r>
              <a:rPr lang="en-US" altLang="zh-CN" dirty="0"/>
              <a:t>meeting goals </a:t>
            </a:r>
            <a:r>
              <a:rPr lang="en-US" altLang="zh-CN" dirty="0" smtClean="0"/>
              <a:t>(4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Begin 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Jan - March: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11-18-2084</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November 2018 </a:t>
            </a:r>
            <a:r>
              <a:rPr lang="en-US" altLang="en-US" dirty="0"/>
              <a:t>meeting: </a:t>
            </a:r>
            <a:r>
              <a:rPr lang="en-US" altLang="en-US" dirty="0">
                <a:hlinkClick r:id="rId3"/>
              </a:rPr>
              <a:t>https://</a:t>
            </a:r>
            <a:r>
              <a:rPr lang="en-US" altLang="en-US" dirty="0" smtClean="0">
                <a:hlinkClick r:id="rId3"/>
              </a:rPr>
              <a:t>mentor.ieee.org/802.11/dcn/18/11-18-1708-00-000m-minutes-for-revmd-nov-2018-bangkok.docx</a:t>
            </a:r>
            <a:r>
              <a:rPr lang="en-US" altLang="en-US" dirty="0" smtClean="0"/>
              <a:t> </a:t>
            </a:r>
          </a:p>
          <a:p>
            <a:pPr lvl="1">
              <a:lnSpc>
                <a:spcPct val="80000"/>
              </a:lnSpc>
            </a:pPr>
            <a:r>
              <a:rPr lang="en-US" altLang="en-US" dirty="0" smtClean="0"/>
              <a:t>July 2018 minutes (revised</a:t>
            </a:r>
            <a:r>
              <a:rPr lang="en-US" altLang="en-US" dirty="0"/>
              <a:t>): </a:t>
            </a:r>
            <a:r>
              <a:rPr lang="en-US" altLang="en-US" dirty="0">
                <a:hlinkClick r:id="rId4"/>
              </a:rPr>
              <a:t>https://</a:t>
            </a:r>
            <a:r>
              <a:rPr lang="en-US" altLang="en-US" dirty="0" smtClean="0">
                <a:hlinkClick r:id="rId4"/>
              </a:rPr>
              <a:t>mentor.ieee.org/802.11/dcn/18/11-18-1066-01-000m-minutes-for-revmd-july-2018-san-diego.docx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91 – Jan 2019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“Motion-EDITOR-x” 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MAC-x” </a:t>
            </a:r>
            <a:r>
              <a:rPr lang="en-US" altLang="en-US" sz="1800" dirty="0"/>
              <a:t>and “Motion </a:t>
            </a:r>
            <a:r>
              <a:rPr lang="en-US" altLang="en-US" sz="1800" dirty="0" smtClean="0"/>
              <a:t>MAC-x”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x” </a:t>
            </a:r>
            <a:r>
              <a:rPr lang="en-US" altLang="en-US" sz="1800" dirty="0"/>
              <a:t>and “PHY Motion x</a:t>
            </a:r>
            <a:r>
              <a:rPr lang="en-US" altLang="en-US" sz="1800" dirty="0" smtClean="0"/>
              <a:t>”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xx” </a:t>
            </a:r>
            <a:r>
              <a:rPr lang="en-US" altLang="en-US" sz="1800" dirty="0"/>
              <a:t>and </a:t>
            </a:r>
            <a:r>
              <a:rPr lang="en-US" altLang="en-US" sz="1800" dirty="0" smtClean="0"/>
              <a:t>“Gen </a:t>
            </a:r>
            <a:r>
              <a:rPr lang="en-US" altLang="en-US" sz="1800" dirty="0"/>
              <a:t>Motion </a:t>
            </a:r>
            <a:r>
              <a:rPr lang="en-US" altLang="en-US" sz="1800" dirty="0" smtClean="0"/>
              <a:t>xx” 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Presentation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text changes in &lt;presentation&gt; into the </a:t>
            </a:r>
            <a:r>
              <a:rPr lang="en-US" altLang="en-US" sz="2000" dirty="0" err="1" smtClean="0"/>
              <a:t>TGmd</a:t>
            </a:r>
            <a:r>
              <a:rPr lang="en-US" altLang="en-US" sz="2000" dirty="0" smtClean="0"/>
              <a:t> draft.</a:t>
            </a:r>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22014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January 2019 – March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February 1, 8, 15, 22, 2019 10am Eastern, 3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Request in to IEEE staff to make D2.0 available for sale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mentor.ieee.org/802.11/dcn/18/11-18-0611-12-000m-revmd-wg-ballot-comments.xls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January 2019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677195"/>
            <a:ext cx="5943600" cy="2437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lnSpc>
                <a:spcPct val="80000"/>
              </a:lnSpc>
            </a:pPr>
            <a:r>
              <a:rPr lang="en-US" sz="1600" dirty="0" smtClean="0"/>
              <a:t>Emily Qi – 11-19-0040 – MIB variable deprecation</a:t>
            </a:r>
            <a:endParaRPr lang="en-GB" sz="1600" dirty="0" smtClean="0"/>
          </a:p>
          <a:p>
            <a:pPr lvl="1">
              <a:lnSpc>
                <a:spcPct val="80000"/>
              </a:lnSpc>
            </a:pPr>
            <a:r>
              <a:rPr lang="en-US" sz="1600" dirty="0" smtClean="0"/>
              <a:t>Jerome </a:t>
            </a:r>
            <a:r>
              <a:rPr lang="en-US" sz="1600" dirty="0"/>
              <a:t>Henry </a:t>
            </a:r>
            <a:r>
              <a:rPr lang="en-US" sz="1600" dirty="0" smtClean="0"/>
              <a:t>11-18-1919</a:t>
            </a:r>
          </a:p>
          <a:p>
            <a:pPr lvl="1"/>
            <a:r>
              <a:rPr lang="en-US" sz="1600" dirty="0" smtClean="0"/>
              <a:t>Available presentations and comment resolution</a:t>
            </a:r>
            <a:endParaRPr lang="en-GB" sz="1600" dirty="0"/>
          </a:p>
        </p:txBody>
      </p:sp>
      <p:sp>
        <p:nvSpPr>
          <p:cNvPr id="16" name="Rectangle 35"/>
          <p:cNvSpPr>
            <a:spLocks noChangeArrowheads="1"/>
          </p:cNvSpPr>
          <p:nvPr/>
        </p:nvSpPr>
        <p:spPr bwMode="auto">
          <a:xfrm>
            <a:off x="6982280" y="1696245"/>
            <a:ext cx="4819196" cy="152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US" sz="1600" dirty="0"/>
              <a:t>Available presentations and comment </a:t>
            </a:r>
            <a:r>
              <a:rPr lang="en-US" sz="1600" dirty="0" smtClean="0"/>
              <a:t>resolutions</a:t>
            </a:r>
          </a:p>
          <a:p>
            <a:pPr lvl="1"/>
            <a:r>
              <a:rPr lang="en-US" sz="1600" dirty="0" err="1" smtClean="0"/>
              <a:t>Yunsong</a:t>
            </a:r>
            <a:r>
              <a:rPr lang="en-US" sz="1600" dirty="0" smtClean="0"/>
              <a:t> Yang - 11-18-1989 </a:t>
            </a:r>
            <a:r>
              <a:rPr lang="en-US" sz="1600" dirty="0" err="1" smtClean="0"/>
              <a:t>followup</a:t>
            </a:r>
            <a:endParaRPr lang="en-US" sz="1600" dirty="0" smtClean="0"/>
          </a:p>
          <a:p>
            <a:pPr lvl="1"/>
            <a:r>
              <a:rPr lang="en-US" sz="1600" dirty="0" smtClean="0"/>
              <a:t>(?) </a:t>
            </a:r>
            <a:r>
              <a:rPr lang="en-GB" sz="1600" dirty="0"/>
              <a:t>Matthew Fischer: 11-18-1438</a:t>
            </a:r>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4270374"/>
            <a:ext cx="4572001" cy="1520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Thomas Derham- 11-</a:t>
            </a:r>
            <a:r>
              <a:rPr lang="en-GB" sz="1600" dirty="0"/>
              <a:t>18/2028r0 and </a:t>
            </a:r>
            <a:r>
              <a:rPr lang="en-GB" sz="1600" dirty="0" smtClean="0"/>
              <a:t>11-19/0069r1 </a:t>
            </a:r>
            <a:endParaRPr lang="en-GB" sz="1600" dirty="0"/>
          </a:p>
        </p:txBody>
      </p:sp>
      <p:sp>
        <p:nvSpPr>
          <p:cNvPr id="12" name="Rectangle 35"/>
          <p:cNvSpPr>
            <a:spLocks noChangeArrowheads="1"/>
          </p:cNvSpPr>
          <p:nvPr/>
        </p:nvSpPr>
        <p:spPr bwMode="auto">
          <a:xfrm>
            <a:off x="6991805" y="3886200"/>
            <a:ext cx="481919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a:t>
            </a:r>
            <a:r>
              <a:rPr lang="en-US" altLang="en-US" dirty="0"/>
              <a:t>P</a:t>
            </a:r>
            <a:r>
              <a:rPr lang="en-US" altLang="en-US" dirty="0" smtClean="0"/>
              <a:t>M1 </a:t>
            </a:r>
          </a:p>
          <a:p>
            <a:pPr lvl="1"/>
            <a:r>
              <a:rPr lang="en-US" sz="1600" dirty="0"/>
              <a:t>Available presentations and comment </a:t>
            </a:r>
            <a:r>
              <a:rPr lang="en-US" sz="1600" dirty="0" smtClean="0"/>
              <a:t>resolutions</a:t>
            </a:r>
          </a:p>
          <a:p>
            <a:pPr lvl="1">
              <a:lnSpc>
                <a:spcPct val="80000"/>
              </a:lnSpc>
            </a:pPr>
            <a:r>
              <a:rPr lang="en-US" sz="1600" dirty="0"/>
              <a:t>Motions</a:t>
            </a:r>
          </a:p>
          <a:p>
            <a:pPr lvl="1">
              <a:lnSpc>
                <a:spcPct val="80000"/>
              </a:lnSpc>
            </a:pPr>
            <a:r>
              <a:rPr lang="en-US" altLang="en-US" sz="1600" dirty="0"/>
              <a:t>Plans for January – March 2019</a:t>
            </a:r>
          </a:p>
          <a:p>
            <a:pPr lvl="1">
              <a:lnSpc>
                <a:spcPct val="80000"/>
              </a:lnSpc>
            </a:pPr>
            <a:r>
              <a:rPr lang="en-US" altLang="en-US" sz="1600" dirty="0"/>
              <a:t>Adjourn</a:t>
            </a:r>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524321</TotalTime>
  <Words>1575</Words>
  <Application>Microsoft Office PowerPoint</Application>
  <PresentationFormat>Widescreen</PresentationFormat>
  <Paragraphs>316</Paragraphs>
  <Slides>18</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January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 Snapshot slide</vt:lpstr>
      <vt:lpstr>Approve prior TGmd minutes</vt:lpstr>
      <vt:lpstr>Motion 91 – Jan 2019 CIDs</vt:lpstr>
      <vt:lpstr>Motion  – Presentation</vt:lpstr>
      <vt:lpstr>PowerPoint Presentation</vt:lpstr>
      <vt:lpstr>Motion: Ad-hoc</vt:lpstr>
      <vt:lpstr>January 2019 – March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2019</cp:keywords>
  <cp:lastModifiedBy>Stanley, Dorothy</cp:lastModifiedBy>
  <cp:revision>3463</cp:revision>
  <cp:lastPrinted>1998-02-10T13:28:06Z</cp:lastPrinted>
  <dcterms:created xsi:type="dcterms:W3CDTF">2005-01-04T21:26:55Z</dcterms:created>
  <dcterms:modified xsi:type="dcterms:W3CDTF">2019-01-14T17:15:25Z</dcterms:modified>
</cp:coreProperties>
</file>