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8" r:id="rId3"/>
    <p:sldId id="632" r:id="rId4"/>
    <p:sldId id="665" r:id="rId5"/>
    <p:sldId id="666" r:id="rId6"/>
    <p:sldId id="667" r:id="rId7"/>
    <p:sldId id="668" r:id="rId8"/>
    <p:sldId id="669" r:id="rId9"/>
    <p:sldId id="670" r:id="rId10"/>
    <p:sldId id="629" r:id="rId11"/>
    <p:sldId id="647" r:id="rId12"/>
    <p:sldId id="677" r:id="rId13"/>
    <p:sldId id="674" r:id="rId14"/>
    <p:sldId id="708" r:id="rId15"/>
    <p:sldId id="707" r:id="rId16"/>
    <p:sldId id="684" r:id="rId17"/>
    <p:sldId id="590" r:id="rId18"/>
    <p:sldId id="516" r:id="rId19"/>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p:scale>
          <a:sx n="100" d="100"/>
          <a:sy n="100" d="100"/>
        </p:scale>
        <p:origin x="1398" y="450"/>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802.11-18/2084r0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802.11-18/2084r0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802.11-18/2084r0</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endParaRPr lang="en-US" sz="1400" smtClean="0"/>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2853819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802.11-18/2084r0</a:t>
            </a:r>
            <a:endParaRPr lang="en-US"/>
          </a:p>
        </p:txBody>
      </p:sp>
      <p:sp>
        <p:nvSpPr>
          <p:cNvPr id="5" name="Date Placeholder 4"/>
          <p:cNvSpPr>
            <a:spLocks noGrp="1"/>
          </p:cNvSpPr>
          <p:nvPr>
            <p:ph type="dt" idx="11"/>
          </p:nvPr>
        </p:nvSpPr>
        <p:spPr/>
        <p:txBody>
          <a:bodyPr/>
          <a:lstStyle/>
          <a:p>
            <a:pPr>
              <a:defRPr/>
            </a:pPr>
            <a:r>
              <a:rPr lang="en-US" smtClean="0"/>
              <a:t>January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15</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802.11-18/2084r0</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endParaRPr lang="en-US" sz="1400" smtClean="0"/>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802.11-18/2084r0</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endParaRPr lang="en-US" sz="1400" smtClean="0"/>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18</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802.11-18/2084r0</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endParaRPr lang="en-US" sz="1400" smtClean="0"/>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802.11-18/2084r0</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endParaRPr lang="en-US" sz="1400" smtClean="0"/>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January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802.11-18/2084r0</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1708-00-000m-minutes-for-revmd-nov-2018-bangkok.docx"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hyperlink" Target="https://mentor.ieee.org/802.11/dcn/18/11-18-1066-01-000m-minutes-for-revmd-july-2018-san-diego.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0657-07-000m-revmd-wg-lb232-comments-for-editor-ad-hoc.xls" TargetMode="External"/><Relationship Id="rId7" Type="http://schemas.openxmlformats.org/officeDocument/2006/relationships/hyperlink" Target="https://mentor.ieee.org/802.11/dcn/18/11-18-0614-04-000m-revmd-lb232-gen-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hyperlink" Target="https://mentor.ieee.org/802.11/dcn/18/11-18-0670-14-000m-lb232-revmd-phy-sec-comments.xls" TargetMode="External"/><Relationship Id="rId5" Type="http://schemas.openxmlformats.org/officeDocument/2006/relationships/hyperlink" Target="https://mentor.ieee.org/802.11/dcn/17/11-17-0927-29-000m-revmd-mac-comments.xls" TargetMode="External"/><Relationship Id="rId4" Type="http://schemas.openxmlformats.org/officeDocument/2006/relationships/hyperlink" Target="NUL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11-000m-revmd-wg-ballot-comments.xls" TargetMode="External"/><Relationship Id="rId4" Type="http://schemas.openxmlformats.org/officeDocument/2006/relationships/hyperlink" Target="https://mentor.ieee.org/802.11/dcn/17/11-17-0914-06-000m-revmd-wg-cc-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a:t>
            </a:r>
            <a:r>
              <a:rPr lang="en-US" altLang="en-US" dirty="0" smtClean="0"/>
              <a:t>January 2019 </a:t>
            </a:r>
            <a:r>
              <a:rPr lang="en-US" altLang="en-US" dirty="0" smtClean="0"/>
              <a:t>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2018-11-29</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978"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a:t>
            </a:r>
            <a:r>
              <a:rPr lang="en-US" altLang="zh-CN" dirty="0" smtClean="0"/>
              <a:t>LB236 </a:t>
            </a:r>
            <a:r>
              <a:rPr lang="en-US" altLang="zh-CN" dirty="0" smtClean="0"/>
              <a:t>on P802.11REVmd </a:t>
            </a:r>
            <a:r>
              <a:rPr lang="en-US" altLang="zh-CN" dirty="0" smtClean="0"/>
              <a:t>D2.0 &lt;result&gt; </a:t>
            </a:r>
            <a:r>
              <a:rPr lang="en-US" altLang="zh-CN" dirty="0" smtClean="0"/>
              <a:t>with </a:t>
            </a:r>
            <a:r>
              <a:rPr lang="en-US" altLang="zh-CN" dirty="0" smtClean="0"/>
              <a:t>&lt;%&gt; approval</a:t>
            </a:r>
            <a:r>
              <a:rPr lang="en-US" altLang="zh-CN" dirty="0" smtClean="0"/>
              <a:t>, </a:t>
            </a:r>
            <a:r>
              <a:rPr lang="en-US" altLang="zh-CN" dirty="0" smtClean="0"/>
              <a:t>xxx</a:t>
            </a:r>
            <a:r>
              <a:rPr lang="en-US" altLang="zh-CN" dirty="0" smtClean="0"/>
              <a:t> </a:t>
            </a:r>
            <a:r>
              <a:rPr lang="en-US" altLang="zh-CN" dirty="0" smtClean="0"/>
              <a:t>comments</a:t>
            </a:r>
          </a:p>
          <a:p>
            <a:pPr lvl="1">
              <a:lnSpc>
                <a:spcPct val="90000"/>
              </a:lnSpc>
            </a:pPr>
            <a:r>
              <a:rPr lang="en-US" altLang="zh-CN" dirty="0" smtClean="0"/>
              <a:t>D2.0 incorporates all approved amendments</a:t>
            </a:r>
            <a:endParaRPr lang="en-US" altLang="zh-CN" dirty="0" smtClean="0"/>
          </a:p>
          <a:p>
            <a:pPr>
              <a:lnSpc>
                <a:spcPct val="90000"/>
              </a:lnSpc>
            </a:pPr>
            <a:r>
              <a:rPr lang="en-US" altLang="zh-CN" dirty="0" smtClean="0"/>
              <a:t>Since </a:t>
            </a:r>
            <a:r>
              <a:rPr lang="en-US" altLang="zh-CN" dirty="0" smtClean="0"/>
              <a:t>November </a:t>
            </a:r>
            <a:r>
              <a:rPr lang="en-US" altLang="zh-CN" dirty="0"/>
              <a:t>2018 meeting</a:t>
            </a:r>
          </a:p>
          <a:p>
            <a:pPr lvl="1">
              <a:lnSpc>
                <a:spcPct val="90000"/>
              </a:lnSpc>
            </a:pPr>
            <a:r>
              <a:rPr lang="en-US" altLang="zh-CN" dirty="0" smtClean="0"/>
              <a:t>Recirculation WGLB held on P802.11REVmd D2.0</a:t>
            </a:r>
            <a:endParaRPr lang="en-US" altLang="zh-CN" dirty="0"/>
          </a:p>
          <a:p>
            <a:pPr>
              <a:lnSpc>
                <a:spcPct val="90000"/>
              </a:lnSpc>
            </a:pPr>
            <a:r>
              <a:rPr lang="en-US" altLang="zh-CN" dirty="0" smtClean="0"/>
              <a:t>January 2019 </a:t>
            </a:r>
            <a:r>
              <a:rPr lang="en-US" altLang="zh-CN" dirty="0"/>
              <a:t>meeting goals </a:t>
            </a:r>
            <a:r>
              <a:rPr lang="en-US" altLang="zh-CN" dirty="0" smtClean="0"/>
              <a:t>(4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Begin LB236 </a:t>
            </a:r>
            <a:r>
              <a:rPr lang="en-US" dirty="0" smtClean="0">
                <a:cs typeface="Arial" panose="020B0604020202020204" pitchFamily="34" charset="0"/>
                <a:sym typeface="Wingdings" panose="05000000000000000000" pitchFamily="2" charset="2"/>
              </a:rPr>
              <a:t>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a:t>
            </a:r>
            <a:r>
              <a:rPr lang="en-US" altLang="zh-CN" dirty="0" smtClean="0">
                <a:cs typeface="Arial" panose="020B0604020202020204" pitchFamily="34" charset="0"/>
                <a:sym typeface="Wingdings" panose="05000000000000000000" pitchFamily="2" charset="2"/>
              </a:rPr>
              <a:t>Jan - March: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11-18-2084</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November 2018 </a:t>
            </a:r>
            <a:r>
              <a:rPr lang="en-US" altLang="en-US" dirty="0"/>
              <a:t>meeting: </a:t>
            </a:r>
            <a:r>
              <a:rPr lang="en-US" altLang="en-US" dirty="0">
                <a:hlinkClick r:id="rId3"/>
              </a:rPr>
              <a:t>https://</a:t>
            </a:r>
            <a:r>
              <a:rPr lang="en-US" altLang="en-US" dirty="0" smtClean="0">
                <a:hlinkClick r:id="rId3"/>
              </a:rPr>
              <a:t>mentor.ieee.org/802.11/dcn/18/11-18-1708-00-000m-minutes-for-revmd-nov-2018-bangkok.docx</a:t>
            </a:r>
            <a:r>
              <a:rPr lang="en-US" altLang="en-US" dirty="0" smtClean="0"/>
              <a:t> </a:t>
            </a:r>
            <a:endParaRPr lang="en-US" altLang="en-US" dirty="0" smtClean="0"/>
          </a:p>
          <a:p>
            <a:pPr lvl="1">
              <a:lnSpc>
                <a:spcPct val="80000"/>
              </a:lnSpc>
            </a:pPr>
            <a:r>
              <a:rPr lang="en-US" altLang="en-US" dirty="0" smtClean="0"/>
              <a:t>July 2018 minutes (revised</a:t>
            </a:r>
            <a:r>
              <a:rPr lang="en-US" altLang="en-US" dirty="0"/>
              <a:t>): </a:t>
            </a:r>
            <a:r>
              <a:rPr lang="en-US" altLang="en-US" dirty="0">
                <a:hlinkClick r:id="rId4"/>
              </a:rPr>
              <a:t>https://</a:t>
            </a:r>
            <a:r>
              <a:rPr lang="en-US" altLang="en-US" dirty="0" smtClean="0">
                <a:hlinkClick r:id="rId4"/>
              </a:rPr>
              <a:t>mentor.ieee.org/802.11/dcn/18/11-18-1066-01-000m-minutes-for-revmd-july-2018-san-diego.docx</a:t>
            </a:r>
            <a:r>
              <a:rPr lang="en-US" altLang="en-US" dirty="0" smtClean="0"/>
              <a:t> </a:t>
            </a:r>
            <a:endParaRPr lang="en-US" altLang="en-US" dirty="0" smtClean="0"/>
          </a:p>
          <a:p>
            <a:pPr marL="457200" lvl="1" indent="0">
              <a:lnSpc>
                <a:spcPct val="80000"/>
              </a:lnSpc>
              <a:buNone/>
            </a:pP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a:t>
            </a:r>
            <a:endParaRPr lang="en-US" altLang="en-US" dirty="0" smtClean="0"/>
          </a:p>
          <a:p>
            <a:pPr>
              <a:lnSpc>
                <a:spcPct val="80000"/>
              </a:lnSpc>
            </a:pPr>
            <a:r>
              <a:rPr lang="en-US" altLang="en-US" dirty="0" smtClean="0"/>
              <a:t>Seconded:</a:t>
            </a:r>
            <a:endParaRPr lang="en-US" altLang="en-US" dirty="0" smtClean="0"/>
          </a:p>
          <a:p>
            <a:pPr>
              <a:lnSpc>
                <a:spcPct val="80000"/>
              </a:lnSpc>
            </a:pPr>
            <a:r>
              <a:rPr lang="en-US" altLang="en-US" dirty="0" smtClean="0"/>
              <a:t>Result</a:t>
            </a:r>
            <a:r>
              <a:rPr lang="en-US" altLang="en-US" dirty="0" smtClean="0"/>
              <a:t>:</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91</a:t>
            </a:r>
            <a:r>
              <a:rPr lang="en-US" altLang="en-US" dirty="0" smtClean="0"/>
              <a:t> </a:t>
            </a:r>
            <a:r>
              <a:rPr lang="en-US" altLang="en-US" dirty="0" smtClean="0"/>
              <a:t>– </a:t>
            </a:r>
            <a:r>
              <a:rPr lang="en-US" altLang="en-US" dirty="0" smtClean="0"/>
              <a:t>Jan 2019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a:t>
            </a:r>
            <a:r>
              <a:rPr lang="en-US" altLang="en-US" sz="1800" dirty="0" smtClean="0"/>
              <a:t>Motion-EDITOR-x” </a:t>
            </a:r>
            <a:r>
              <a:rPr lang="en-US" altLang="en-US" sz="1800" dirty="0" smtClean="0"/>
              <a:t>tab in </a:t>
            </a:r>
            <a:r>
              <a:rPr lang="en-US" altLang="en-US" sz="1800" dirty="0" smtClean="0">
                <a:hlinkClick r:id="rId3"/>
              </a:rPr>
              <a:t>https://mentor.ieee.org/802.11/dcn/18/11-18-0657-07-000m-revmd-wg-lb232-comments-for-editor-ad-hoc.xls</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MAC-x” </a:t>
            </a:r>
            <a:r>
              <a:rPr lang="en-US" altLang="en-US" sz="1800" dirty="0"/>
              <a:t>and “Motion </a:t>
            </a:r>
            <a:r>
              <a:rPr lang="en-US" altLang="en-US" sz="1800" dirty="0" smtClean="0"/>
              <a:t>MAC-x” </a:t>
            </a:r>
            <a:r>
              <a:rPr lang="en-US" altLang="en-US" sz="1800" dirty="0"/>
              <a:t>tabs in </a:t>
            </a:r>
            <a:r>
              <a:rPr lang="en-US" altLang="en-US" sz="1800" dirty="0" smtClean="0">
                <a:hlinkClick r:id="rId4" invalidUrl="https:///"/>
              </a:rPr>
              <a:t>https://</a:t>
            </a:r>
            <a:r>
              <a:rPr lang="en-US" altLang="en-US" sz="1800" dirty="0" smtClean="0">
                <a:hlinkClick r:id="rId5"/>
              </a:rPr>
              <a:t>mentor.ieee.org/802.11/dcn/17/11-17-0927-29-000m-revmd-mac-comments.xls </a:t>
            </a:r>
            <a:endParaRPr lang="en-US" altLang="en-US" sz="1800" dirty="0" smtClean="0"/>
          </a:p>
          <a:p>
            <a:pPr lvl="1">
              <a:lnSpc>
                <a:spcPct val="80000"/>
              </a:lnSpc>
            </a:pPr>
            <a:r>
              <a:rPr lang="en-US" altLang="en-US" sz="1800" dirty="0" smtClean="0"/>
              <a:t>“PHY Motion </a:t>
            </a:r>
            <a:r>
              <a:rPr lang="en-US" altLang="en-US" sz="1800" dirty="0" smtClean="0"/>
              <a:t>x” </a:t>
            </a:r>
            <a:r>
              <a:rPr lang="en-US" altLang="en-US" sz="1800" dirty="0"/>
              <a:t>and “PHY Motion </a:t>
            </a:r>
            <a:r>
              <a:rPr lang="en-US" altLang="en-US" sz="1800" dirty="0"/>
              <a:t>x</a:t>
            </a:r>
            <a:r>
              <a:rPr lang="en-US" altLang="en-US" sz="1800" dirty="0" smtClean="0"/>
              <a:t>” </a:t>
            </a:r>
            <a:r>
              <a:rPr lang="en-US" altLang="en-US" sz="1800" dirty="0" smtClean="0"/>
              <a:t>tabs </a:t>
            </a:r>
            <a:r>
              <a:rPr lang="en-US" altLang="en-US" sz="1800" dirty="0"/>
              <a:t>in </a:t>
            </a:r>
            <a:r>
              <a:rPr lang="en-US" altLang="en-US" sz="1800" dirty="0" smtClean="0">
                <a:hlinkClick r:id="rId6"/>
              </a:rPr>
              <a:t>https://mentor.ieee.org/802.11/dcn/18/11-18-0670-14-000m-lb232-revmd-phy-sec-comments.xls</a:t>
            </a:r>
            <a:r>
              <a:rPr lang="en-US" altLang="en-US" sz="1800" dirty="0" smtClean="0"/>
              <a:t> </a:t>
            </a:r>
          </a:p>
          <a:p>
            <a:pPr lvl="1">
              <a:lnSpc>
                <a:spcPct val="80000"/>
              </a:lnSpc>
            </a:pPr>
            <a:r>
              <a:rPr lang="en-US" altLang="en-US" sz="1800" dirty="0" smtClean="0"/>
              <a:t>“Gen Motion </a:t>
            </a:r>
            <a:r>
              <a:rPr lang="en-US" altLang="en-US" sz="1800" dirty="0" smtClean="0"/>
              <a:t>xx</a:t>
            </a:r>
            <a:r>
              <a:rPr lang="en-US" altLang="en-US" sz="1800" dirty="0" smtClean="0"/>
              <a:t>” </a:t>
            </a:r>
            <a:r>
              <a:rPr lang="en-US" altLang="en-US" sz="1800" dirty="0"/>
              <a:t>and </a:t>
            </a:r>
            <a:r>
              <a:rPr lang="en-US" altLang="en-US" sz="1800" dirty="0" smtClean="0"/>
              <a:t>“Gen </a:t>
            </a:r>
            <a:r>
              <a:rPr lang="en-US" altLang="en-US" sz="1800" dirty="0"/>
              <a:t>Motion </a:t>
            </a:r>
            <a:r>
              <a:rPr lang="en-US" altLang="en-US" sz="1800" dirty="0" smtClean="0"/>
              <a:t>xx</a:t>
            </a:r>
            <a:r>
              <a:rPr lang="en-US" altLang="en-US" sz="1800" dirty="0" smtClean="0"/>
              <a:t>” </a:t>
            </a:r>
            <a:r>
              <a:rPr lang="en-US" altLang="en-US" sz="1800" dirty="0" smtClean="0"/>
              <a:t>tabs </a:t>
            </a:r>
            <a:r>
              <a:rPr lang="en-US" altLang="en-US" sz="1800" dirty="0"/>
              <a:t>in </a:t>
            </a:r>
            <a:r>
              <a:rPr lang="en-US" altLang="en-US" sz="1800" dirty="0" smtClean="0">
                <a:hlinkClick r:id="rId7"/>
              </a:rPr>
              <a:t>https://mentor.ieee.org/802.11/dcn/18/11-18-0614-04-000m-revmd-lb232-gen-comments.xls</a:t>
            </a:r>
            <a:r>
              <a:rPr lang="en-US" altLang="en-US" sz="1800" dirty="0" smtClean="0"/>
              <a:t> except for CIDs 1507 and 1525</a:t>
            </a:r>
          </a:p>
          <a:p>
            <a:pPr lvl="1">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 </a:t>
            </a:r>
            <a:r>
              <a:rPr lang="en-US" altLang="en-US" dirty="0" smtClean="0"/>
              <a:t>Presentation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Incorporate the text changes in &lt;presentation&gt; into the </a:t>
            </a:r>
            <a:r>
              <a:rPr lang="en-US" altLang="en-US" sz="2000" dirty="0" err="1" smtClean="0"/>
              <a:t>TGmd</a:t>
            </a:r>
            <a:r>
              <a:rPr lang="en-US" altLang="en-US" sz="2000" dirty="0" smtClean="0"/>
              <a:t> draft.</a:t>
            </a: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8220148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 </a:t>
            </a:r>
            <a:r>
              <a:rPr lang="en-US" dirty="0" smtClean="0"/>
              <a:t>–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Instruct </a:t>
            </a:r>
            <a:r>
              <a:rPr lang="en-US" sz="2800" dirty="0"/>
              <a:t>the editor to prepare </a:t>
            </a:r>
            <a:r>
              <a:rPr lang="en-US" sz="2800" dirty="0" smtClean="0"/>
              <a:t>P802.11REVmd </a:t>
            </a:r>
            <a:r>
              <a:rPr lang="en-US" sz="2800" dirty="0" smtClean="0"/>
              <a:t>D3.0 </a:t>
            </a:r>
            <a:r>
              <a:rPr lang="en-US" sz="2800" dirty="0" smtClean="0"/>
              <a:t>and</a:t>
            </a:r>
            <a:endParaRPr lang="en-GB" sz="2800" dirty="0"/>
          </a:p>
          <a:p>
            <a:pPr lvl="0"/>
            <a:r>
              <a:rPr lang="en-US" sz="2800" dirty="0"/>
              <a:t>Approve a 3</a:t>
            </a:r>
            <a:r>
              <a:rPr lang="en-US" sz="2800" dirty="0" smtClean="0"/>
              <a:t>0 </a:t>
            </a:r>
            <a:r>
              <a:rPr lang="en-US" sz="2800" dirty="0"/>
              <a:t>day Working Group Technical Letter Ballot asking the question “Should </a:t>
            </a:r>
            <a:r>
              <a:rPr lang="en-US" sz="2800" dirty="0" smtClean="0"/>
              <a:t>P802.11REVmd </a:t>
            </a:r>
            <a:r>
              <a:rPr lang="en-US" sz="2800" dirty="0" smtClean="0"/>
              <a:t>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February 19-21, 2019(?) in &lt;place&gt;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January</a:t>
            </a:r>
            <a:r>
              <a:rPr lang="en-US" altLang="en-US" dirty="0" smtClean="0"/>
              <a:t> 2019 </a:t>
            </a:r>
            <a:r>
              <a:rPr lang="en-US" altLang="en-US" dirty="0" smtClean="0"/>
              <a:t>– </a:t>
            </a:r>
            <a:r>
              <a:rPr lang="en-US" altLang="en-US" dirty="0" smtClean="0"/>
              <a:t>March</a:t>
            </a:r>
            <a:r>
              <a:rPr lang="en-US" altLang="en-US" dirty="0" smtClean="0"/>
              <a:t> 2019 </a:t>
            </a:r>
            <a:r>
              <a:rPr lang="en-US" altLang="en-US" dirty="0" smtClean="0"/>
              <a:t>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February 1, 8, 15, 22, </a:t>
            </a:r>
            <a:r>
              <a:rPr lang="en-US" altLang="en-US" sz="1800" dirty="0" smtClean="0"/>
              <a:t>2019 10am Eastern, </a:t>
            </a:r>
            <a:r>
              <a:rPr lang="en-US" altLang="en-US" sz="1800" dirty="0" smtClean="0"/>
              <a:t>3 </a:t>
            </a:r>
            <a:r>
              <a:rPr lang="en-US" altLang="en-US" sz="1800" dirty="0" smtClean="0"/>
              <a:t>hours</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18</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mentor.ieee.org/802.11/dcn/18/11-18-0611-11-000m-revmd-wg-ballot-comments.xls</a:t>
            </a:r>
            <a:r>
              <a:rPr lang="en-US" altLang="en-US" sz="2000" dirty="0" smtClean="0"/>
              <a:t> </a:t>
            </a:r>
          </a:p>
          <a:p>
            <a:r>
              <a:rPr lang="en-US" altLang="en-US" sz="2000" dirty="0" smtClean="0"/>
              <a:t>Approved </a:t>
            </a:r>
            <a:r>
              <a:rPr lang="en-US" altLang="en-US" sz="2000" dirty="0" smtClean="0"/>
              <a:t>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a:t>
            </a:r>
            <a:r>
              <a:rPr lang="en-US" altLang="en-US" dirty="0" smtClean="0"/>
              <a:t>January 2019 </a:t>
            </a:r>
            <a:r>
              <a:rPr lang="en-US" altLang="en-US" dirty="0" smtClean="0"/>
              <a:t>session.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 </a:t>
            </a:r>
            <a:endParaRPr lang="en-US" altLang="en-US" dirty="0"/>
          </a:p>
        </p:txBody>
      </p:sp>
      <p:sp>
        <p:nvSpPr>
          <p:cNvPr id="4103" name="Rectangle 19"/>
          <p:cNvSpPr>
            <a:spLocks noChangeArrowheads="1"/>
          </p:cNvSpPr>
          <p:nvPr/>
        </p:nvSpPr>
        <p:spPr bwMode="auto">
          <a:xfrm>
            <a:off x="533400" y="1677195"/>
            <a:ext cx="5943600" cy="2437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a:t>
            </a:r>
            <a:r>
              <a:rPr lang="en-US" altLang="en-US" sz="1600" dirty="0" smtClean="0"/>
              <a:t>Objectives, </a:t>
            </a:r>
            <a:r>
              <a:rPr lang="en-US" sz="1600" dirty="0" smtClean="0"/>
              <a:t>Editor Report</a:t>
            </a:r>
          </a:p>
          <a:p>
            <a:pPr lvl="1">
              <a:lnSpc>
                <a:spcPct val="80000"/>
              </a:lnSpc>
            </a:pPr>
            <a:r>
              <a:rPr lang="en-GB" sz="1600" dirty="0"/>
              <a:t>Matthew Fischer: 11-18-1438</a:t>
            </a:r>
          </a:p>
          <a:p>
            <a:pPr lvl="1">
              <a:lnSpc>
                <a:spcPct val="80000"/>
              </a:lnSpc>
            </a:pPr>
            <a:r>
              <a:rPr lang="en-US" sz="1600" dirty="0"/>
              <a:t>Jerome Henry 11-18-1919</a:t>
            </a:r>
            <a:endParaRPr lang="en-GB" sz="1600" dirty="0"/>
          </a:p>
          <a:p>
            <a:pPr lvl="1"/>
            <a:r>
              <a:rPr lang="en-US" sz="1600" dirty="0" smtClean="0"/>
              <a:t>Available presentations and comment resolution</a:t>
            </a:r>
            <a:endParaRPr lang="en-GB" sz="1600" dirty="0"/>
          </a:p>
        </p:txBody>
      </p:sp>
      <p:sp>
        <p:nvSpPr>
          <p:cNvPr id="16" name="Rectangle 35"/>
          <p:cNvSpPr>
            <a:spLocks noChangeArrowheads="1"/>
          </p:cNvSpPr>
          <p:nvPr/>
        </p:nvSpPr>
        <p:spPr bwMode="auto">
          <a:xfrm>
            <a:off x="6982280" y="1696245"/>
            <a:ext cx="4819196" cy="152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a:t>
            </a:r>
            <a:r>
              <a:rPr lang="en-US" altLang="en-US" dirty="0"/>
              <a:t>P</a:t>
            </a:r>
            <a:r>
              <a:rPr lang="en-US" altLang="en-US" dirty="0" smtClean="0"/>
              <a:t>M1 </a:t>
            </a:r>
          </a:p>
          <a:p>
            <a:pPr lvl="1"/>
            <a:r>
              <a:rPr lang="en-US" sz="1600" dirty="0"/>
              <a:t>Available presentations and comment </a:t>
            </a:r>
            <a:r>
              <a:rPr lang="en-US" sz="1600" dirty="0" smtClean="0"/>
              <a:t>resolutions</a:t>
            </a:r>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609599" y="4117974"/>
            <a:ext cx="4572001" cy="2054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US" sz="1600" dirty="0"/>
              <a:t>Available presentations and comment </a:t>
            </a:r>
            <a:r>
              <a:rPr lang="en-US" sz="1600" dirty="0" smtClean="0"/>
              <a:t>resolutions</a:t>
            </a:r>
            <a:endParaRPr lang="en-GB" sz="1600" dirty="0"/>
          </a:p>
        </p:txBody>
      </p:sp>
      <p:sp>
        <p:nvSpPr>
          <p:cNvPr id="12" name="Rectangle 35"/>
          <p:cNvSpPr>
            <a:spLocks noChangeArrowheads="1"/>
          </p:cNvSpPr>
          <p:nvPr/>
        </p:nvSpPr>
        <p:spPr bwMode="auto">
          <a:xfrm>
            <a:off x="6991805" y="3886200"/>
            <a:ext cx="4819196"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a:t>
            </a:r>
            <a:r>
              <a:rPr lang="en-US" altLang="en-US" dirty="0"/>
              <a:t>P</a:t>
            </a:r>
            <a:r>
              <a:rPr lang="en-US" altLang="en-US" dirty="0" smtClean="0"/>
              <a:t>M1 </a:t>
            </a:r>
          </a:p>
          <a:p>
            <a:pPr lvl="1"/>
            <a:r>
              <a:rPr lang="en-US" sz="1600" dirty="0"/>
              <a:t>Available presentations and comment </a:t>
            </a:r>
            <a:r>
              <a:rPr lang="en-US" sz="1600" dirty="0" smtClean="0"/>
              <a:t>resolutions</a:t>
            </a:r>
          </a:p>
          <a:p>
            <a:pPr lvl="1">
              <a:lnSpc>
                <a:spcPct val="80000"/>
              </a:lnSpc>
            </a:pPr>
            <a:r>
              <a:rPr lang="en-US" sz="1600" dirty="0"/>
              <a:t>Motions</a:t>
            </a:r>
          </a:p>
          <a:p>
            <a:pPr lvl="1">
              <a:lnSpc>
                <a:spcPct val="80000"/>
              </a:lnSpc>
            </a:pPr>
            <a:r>
              <a:rPr lang="en-US" altLang="en-US" sz="1600" dirty="0"/>
              <a:t>Plans for January – March 2019</a:t>
            </a:r>
          </a:p>
          <a:p>
            <a:pPr lvl="1">
              <a:lnSpc>
                <a:spcPct val="80000"/>
              </a:lnSpc>
            </a:pPr>
            <a:r>
              <a:rPr lang="en-US" altLang="en-US" sz="1600" dirty="0"/>
              <a:t>Adjourn</a:t>
            </a:r>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524273</TotalTime>
  <Words>1552</Words>
  <Application>Microsoft Office PowerPoint</Application>
  <PresentationFormat>Widescreen</PresentationFormat>
  <Paragraphs>312</Paragraphs>
  <Slides>18</Slides>
  <Notes>15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8"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January 2019 Agenda</vt:lpstr>
      <vt:lpstr>Abstract</vt:lpstr>
      <vt:lpstr>TGmd Agenda - 1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 Snapshot slide</vt:lpstr>
      <vt:lpstr>Approve prior TGmd minutes</vt:lpstr>
      <vt:lpstr>Motion 91 – Jan 2019 CIDs</vt:lpstr>
      <vt:lpstr>Motion  – Presentation</vt:lpstr>
      <vt:lpstr>PowerPoint Presentation</vt:lpstr>
      <vt:lpstr>Motion: Ad-hoc</vt:lpstr>
      <vt:lpstr>January 2019 – March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January 2019</cp:keywords>
  <cp:lastModifiedBy>Stanley, Dorothy</cp:lastModifiedBy>
  <cp:revision>3459</cp:revision>
  <cp:lastPrinted>1998-02-10T13:28:06Z</cp:lastPrinted>
  <dcterms:created xsi:type="dcterms:W3CDTF">2005-01-04T21:26:55Z</dcterms:created>
  <dcterms:modified xsi:type="dcterms:W3CDTF">2018-11-29T15:56:38Z</dcterms:modified>
</cp:coreProperties>
</file>