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7"/>
  </p:notesMasterIdLst>
  <p:handoutMasterIdLst>
    <p:handoutMasterId r:id="rId28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395" r:id="rId22"/>
    <p:sldId id="453" r:id="rId23"/>
    <p:sldId id="454" r:id="rId24"/>
    <p:sldId id="455" r:id="rId25"/>
    <p:sldId id="456" r:id="rId26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9" autoAdjust="0"/>
    <p:restoredTop sz="95394" autoAdjust="0"/>
  </p:normalViewPr>
  <p:slideViewPr>
    <p:cSldViewPr>
      <p:cViewPr>
        <p:scale>
          <a:sx n="60" d="100"/>
          <a:sy n="60" d="100"/>
        </p:scale>
        <p:origin x="422" y="-7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802.11-18/2082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802.11-18/2082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802.11-18/2082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2019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802.11-18/2082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802.11-18/2082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802.11-18/2082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802.11-18/2082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802.11-18/2082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802.11-18/2082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802.11-18/2082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802.11-18/2082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802.11-18/2082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2019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802.11-18/2082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802.11-18/2082r0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9/19-19-000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084-00-0000-802-19-january-2019-liaison-report.ppt" TargetMode="External"/><Relationship Id="rId5" Type="http://schemas.openxmlformats.org/officeDocument/2006/relationships/hyperlink" Target="https://mentor.ieee.org/802.19/dcn/18/19-18-0092-00-S1GH-s1gh-tg-agenda-jan-2019.xlsx" TargetMode="Externa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027-00-0000-2019-01-liaison-response-from-ieee-1609-re-ngv-use-cases-and-requirement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687-00-0000-2018-09-liaison-from-3gpp-ran-re-certain-channel-combinations-for-laa-in-5ghz.docx" TargetMode="External"/><Relationship Id="rId5" Type="http://schemas.openxmlformats.org/officeDocument/2006/relationships/hyperlink" Target="https://mentor.ieee.org/802.11/dcn/18/11-18-1686-00-0000-2018-09-liaison-from-3gpp-ran-re-proposed-joint-coexistence-workshop.docx" TargetMode="External"/><Relationship Id="rId4" Type="http://schemas.openxmlformats.org/officeDocument/2006/relationships/hyperlink" Target="https://mentor.ieee.org/802.11/dcn/18/11-18-2097-00-0000-2018-12-liaison-from-sae-dsrc-tc-re-ngv-use-cases-and-requirement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8-2083" TargetMode="External"/><Relationship Id="rId3" Type="http://schemas.openxmlformats.org/officeDocument/2006/relationships/hyperlink" Target="https://mentor.ieee.org/802.11/dcn/11-18-2081" TargetMode="External"/><Relationship Id="rId7" Type="http://schemas.openxmlformats.org/officeDocument/2006/relationships/hyperlink" Target="https://mentor.ieee.org/802.11/dcn/11-18-213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8-2139" TargetMode="External"/><Relationship Id="rId11" Type="http://schemas.openxmlformats.org/officeDocument/2006/relationships/hyperlink" Target="https://mentor.ieee.org/802.11/dcn/11-18-1730" TargetMode="External"/><Relationship Id="rId5" Type="http://schemas.openxmlformats.org/officeDocument/2006/relationships/hyperlink" Target="https://mentor.ieee.org/802.11/dcn/11-18-2132" TargetMode="External"/><Relationship Id="rId10" Type="http://schemas.openxmlformats.org/officeDocument/2006/relationships/hyperlink" Target="https://mentor.ieee.org/802.11/dcn/11-18-2135" TargetMode="External"/><Relationship Id="rId4" Type="http://schemas.openxmlformats.org/officeDocument/2006/relationships/hyperlink" Target="https://mentor.ieee.org/802.11/dcn/11-18-2082" TargetMode="External"/><Relationship Id="rId9" Type="http://schemas.openxmlformats.org/officeDocument/2006/relationships/hyperlink" Target="https://mentor.ieee.org/802.11/dcn/11-18-213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168-00-0000-developing-a-sustainable-spectrum-strategy-for-america-s-future-ntia-request-for-comments.pdf" TargetMode="External"/><Relationship Id="rId2" Type="http://schemas.openxmlformats.org/officeDocument/2006/relationships/hyperlink" Target="https://mentor.ieee.org/802.18/dcn/19/18-19-000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cma.gov.au/theACMA/class-licensing-updates-supporting-5g-and-other-technology-innovations" TargetMode="External"/><Relationship Id="rId4" Type="http://schemas.openxmlformats.org/officeDocument/2006/relationships/hyperlink" Target="https://mentor.ieee.org/802.18/dcn/18/18-18-0166-00-0000-usdot-v2x-communciations-request-for-comment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January 2019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2019-01-13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0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19-19/0001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mentor.ieee.org/802.19/dcn/19/19-19-0001</a:t>
            </a:r>
            <a:r>
              <a:rPr lang="en-US" dirty="0" smtClean="0"/>
              <a:t>  </a:t>
            </a:r>
            <a:endParaRPr lang="en-US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dirty="0"/>
              <a:t>Meeting 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 Approved by </a:t>
            </a:r>
            <a:r>
              <a:rPr lang="en-US" dirty="0" err="1" smtClean="0"/>
              <a:t>NesCom</a:t>
            </a:r>
            <a:endParaRPr lang="en-US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  <a:r>
              <a:rPr lang="en-US" sz="1800" dirty="0" smtClean="0">
                <a:hlinkClick r:id="rId5"/>
              </a:rPr>
              <a:t>https://mentor.ieee.org/802.19/dcn/18/19-18-0092-00-S1GH-s1gh-tg-agenda-jan-2019.xlsx</a:t>
            </a:r>
            <a:r>
              <a:rPr lang="en-US" sz="1800" dirty="0" smtClean="0"/>
              <a:t> 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Coexistence Assurance process – Monday PM2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Liaison Report posted, see </a:t>
            </a:r>
            <a:r>
              <a:rPr lang="en-GB" sz="2000" u="sng" dirty="0">
                <a:hlinkClick r:id="rId6"/>
              </a:rPr>
              <a:t>https://mentor.ieee.org/802.11/dcn/19/11-19-0084-00-0000-802-19-january-2019-liaison-report.ppt</a:t>
            </a:r>
            <a:endParaRPr lang="en-GB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524709"/>
              </p:ext>
            </p:extLst>
          </p:nvPr>
        </p:nvGraphicFramePr>
        <p:xfrm>
          <a:off x="533401" y="4114800"/>
          <a:ext cx="5181600" cy="131541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EHT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Real Time Applications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872448"/>
              </p:ext>
            </p:extLst>
          </p:nvPr>
        </p:nvGraphicFramePr>
        <p:xfrm>
          <a:off x="6248400" y="2133600"/>
          <a:ext cx="5744499" cy="291083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127741"/>
              </p:ext>
            </p:extLst>
          </p:nvPr>
        </p:nvGraphicFramePr>
        <p:xfrm>
          <a:off x="2954528" y="1524000"/>
          <a:ext cx="6045200" cy="4125155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7881007"/>
              </p:ext>
            </p:extLst>
          </p:nvPr>
        </p:nvGraphicFramePr>
        <p:xfrm>
          <a:off x="152400" y="733482"/>
          <a:ext cx="11734800" cy="4378513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JUNGNICKEL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EHT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RTA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Allan JONES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Kate MENG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204912" y="236012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207860" y="29718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3021265" y="370390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Ex. High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Throughput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3340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1698844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3657602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36703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Real Time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Applications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(RTA)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546653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765268"/>
                <a:gridCol w="917667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TGmd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723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265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199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2018-12-10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55304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109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26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330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January 2019.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" name="Table Placeholder 1"/>
          <p:cNvSpPr>
            <a:spLocks noGrp="1"/>
          </p:cNvSpPr>
          <p:nvPr>
            <p:ph type="tbl" idx="1"/>
          </p:nvPr>
        </p:nvSpPr>
        <p:spPr/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1524000"/>
            <a:ext cx="10080226" cy="495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728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674729"/>
            <a:ext cx="10080226" cy="550854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4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674729"/>
            <a:ext cx="10080226" cy="550854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674729"/>
            <a:ext cx="10080226" cy="550854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r>
              <a:rPr lang="en-GB" sz="1800" dirty="0"/>
              <a:t>2019-01 Response from IEEE 1609 re: NGV Use Cases and Requirements, see </a:t>
            </a: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mentor.ieee.org/802.11/dcn/19/11-19-0027-00-0000-2019-01-liaison-response-from-ieee-1609-re-ngv-use-cases-and-requirements.docx</a:t>
            </a:r>
            <a:r>
              <a:rPr lang="en-GB" sz="1800" dirty="0" smtClean="0"/>
              <a:t> </a:t>
            </a:r>
            <a:endParaRPr lang="en-GB" sz="1800" dirty="0"/>
          </a:p>
          <a:p>
            <a:r>
              <a:rPr lang="en-GB" sz="1800" dirty="0" smtClean="0"/>
              <a:t>2018-12 Response from SAE DSRC TC re: NGV Use Cases and Requirements, </a:t>
            </a:r>
            <a:r>
              <a:rPr lang="en-GB" sz="1800" dirty="0"/>
              <a:t>see </a:t>
            </a:r>
            <a:r>
              <a:rPr lang="en-GB" sz="1800" dirty="0">
                <a:hlinkClick r:id="rId4"/>
              </a:rPr>
              <a:t>https://</a:t>
            </a:r>
            <a:r>
              <a:rPr lang="en-GB" sz="1800" dirty="0" smtClean="0">
                <a:hlinkClick r:id="rId4"/>
              </a:rPr>
              <a:t>mentor.ieee.org/802.11/dcn/18/11-18-2097-00-0000-2018-12-liaison-from-sae-dsrc-tc-re-ngv-use-cases-and-requirements.docx</a:t>
            </a:r>
            <a:r>
              <a:rPr lang="en-GB" sz="1800" dirty="0" smtClean="0"/>
              <a:t> </a:t>
            </a:r>
          </a:p>
          <a:p>
            <a:endParaRPr lang="en-GB" sz="1800" dirty="0" smtClean="0"/>
          </a:p>
          <a:p>
            <a:r>
              <a:rPr lang="en-GB" sz="1800" dirty="0" smtClean="0"/>
              <a:t>Liaison Response from 3GPP re: 6GHz Coexistence workshop, </a:t>
            </a:r>
            <a:r>
              <a:rPr lang="en-GB" sz="1800" dirty="0" smtClean="0">
                <a:hlinkClick r:id="rId5"/>
              </a:rPr>
              <a:t>https://mentor.ieee.org/802.11/dcn/18/11-18-1686-00-0000-2018-09-liaison-from-3gpp-ran-re-proposed-joint-coexistence-workshop.docx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2018-09 Liaison from 3GPP RAN re: certain channel combinations for LAA, see </a:t>
            </a:r>
            <a:r>
              <a:rPr lang="en-GB" sz="1800" dirty="0" smtClean="0">
                <a:hlinkClick r:id="rId6"/>
              </a:rPr>
              <a:t>https://mentor.ieee.org/802.11/dcn/18/11-18-1687-00-0000-2018-09-liaison-from-3gpp-ran-re-certain-channel-combinations-for-laa-in-5ghz.docx</a:t>
            </a:r>
            <a:r>
              <a:rPr lang="en-GB" sz="1800" dirty="0" smtClean="0"/>
              <a:t> 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November - January EC decisions</a:t>
            </a:r>
          </a:p>
          <a:p>
            <a:pPr marL="0" indent="0">
              <a:buNone/>
            </a:pPr>
            <a:endParaRPr lang="en-US" altLang="en-US" sz="2800" dirty="0"/>
          </a:p>
          <a:p>
            <a:r>
              <a:rPr lang="en-US" altLang="en-US" sz="2800" dirty="0" smtClean="0"/>
              <a:t>P802.11bc </a:t>
            </a:r>
            <a:r>
              <a:rPr lang="en-US" altLang="en-US" sz="2800" dirty="0"/>
              <a:t>Broadcast </a:t>
            </a:r>
            <a:r>
              <a:rPr lang="en-US" altLang="en-US" sz="2800" dirty="0" smtClean="0"/>
              <a:t>Service PAR/CSD approval</a:t>
            </a:r>
          </a:p>
          <a:p>
            <a:r>
              <a:rPr lang="en-US" altLang="en-US" sz="2800" dirty="0" smtClean="0"/>
              <a:t>P802.11bd </a:t>
            </a:r>
            <a:r>
              <a:rPr lang="en-US" altLang="en-US" sz="2800" dirty="0"/>
              <a:t>Next Generation </a:t>
            </a:r>
            <a:r>
              <a:rPr lang="en-US" altLang="en-US" sz="2800" dirty="0" smtClean="0"/>
              <a:t>V2X PAR/CSD approval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altLang="en-US" sz="2800" dirty="0" smtClean="0"/>
              <a:t>P802.11ax PAR Extension approved 2018-09-27</a:t>
            </a:r>
          </a:p>
          <a:p>
            <a:endParaRPr lang="en-US" altLang="en-US" sz="2800" dirty="0" smtClean="0"/>
          </a:p>
          <a:p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 smtClean="0"/>
              <a:t>Approved December 2018</a:t>
            </a:r>
            <a:endParaRPr lang="en-GB" altLang="en-US" sz="2800" dirty="0" smtClean="0"/>
          </a:p>
          <a:p>
            <a:r>
              <a:rPr lang="en-US" altLang="en-US" sz="2800" dirty="0" smtClean="0"/>
              <a:t>P802.11bc Broadcast Services </a:t>
            </a:r>
          </a:p>
          <a:p>
            <a:r>
              <a:rPr lang="en-US" altLang="en-US" sz="2800" dirty="0" smtClean="0"/>
              <a:t>P802.11bd Next Generation V2X 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036354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https://mentor.ieee.org/802.11/dcn/11-18-2081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https://mentor.ieee.org/802.11/dcn/11-18-2082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https://mentor.ieee.org/802.11/dcn/11-18-2132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https://mentor.ieee.org/802.11/dcn/11-18-2139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https://mentor.ieee.org/802.11/dcn/11-18-2134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https://mentor.ieee.org/802-ec/dcn/19/ec-19-0001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https://mentor.ieee.org/802.11/dcn/11-18-2083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https://mentor.ieee.org/802.11/dcn/11-18-2133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https://mentor.ieee.org/802.11/dcn/11-18-2135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https://mentor.ieee.org/802.11/dcn/11-18-1730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/>
              <a:t>18-19/0005,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mentor.ieee.org/802.18/dcn/19/18-19-0005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Tuesday AM2, Thursday </a:t>
            </a:r>
            <a:r>
              <a:rPr lang="en-US" altLang="en-US" dirty="0" smtClean="0"/>
              <a:t>AM1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European Commission draft law on vehicle communications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NTIA soliciting comments on National Spectrum Strategy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https://mentor.ieee.org/802.18/dcn/18/18-18-0168-00-0000-developing-a-sustainable-spectrum-strategy-for-america-s-future-ntia-request-for-comments.pdf</a:t>
            </a: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U.S. DoT Request for comments on V2X communications, Need to approve by Thursday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https://mentor.ieee.org/802.18/dcn/18/18-18-0166-00-0000-usdot-v2x-communciations-request-for-comments.docx</a:t>
            </a: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dirty="0"/>
              <a:t>ACMA - Proposed updates to class licensing arrangements supporting 5G and other technology innovations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u="sng" dirty="0">
                <a:hlinkClick r:id="rId5"/>
              </a:rPr>
              <a:t>IFC 45/2018 Class licensing updates: Supporting 5G and other technology innovations</a:t>
            </a: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108844</TotalTime>
  <Words>1625</Words>
  <Application>Microsoft Office PowerPoint</Application>
  <PresentationFormat>Widescreen</PresentationFormat>
  <Paragraphs>567</Paragraphs>
  <Slides>24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January 2019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January 2019</cp:keywords>
  <cp:lastModifiedBy>Stanley, Dorothy</cp:lastModifiedBy>
  <cp:revision>2028</cp:revision>
  <cp:lastPrinted>1998-02-10T13:28:06Z</cp:lastPrinted>
  <dcterms:created xsi:type="dcterms:W3CDTF">1998-02-10T13:07:52Z</dcterms:created>
  <dcterms:modified xsi:type="dcterms:W3CDTF">2019-01-14T02:52:52Z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