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272" r:id="rId3"/>
    <p:sldId id="273" r:id="rId4"/>
    <p:sldId id="274" r:id="rId5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346" autoAdjust="0"/>
    <p:restoredTop sz="96240"/>
  </p:normalViewPr>
  <p:slideViewPr>
    <p:cSldViewPr>
      <p:cViewPr varScale="1">
        <p:scale>
          <a:sx n="120" d="100"/>
          <a:sy n="120" d="100"/>
        </p:scale>
        <p:origin x="1392" y="18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11/15/18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November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Max Riegel, Nokia Bell Labs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Max Riegel, Nokia Bell Labs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November 2018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November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Max Riegel, Nokia Bell Labs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November 2018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Max Riegel, Nokia Bell Labs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November 2018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Max Riegel, Nokia Bell Labs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November 2018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Max Riegel, Nokia Bell Labs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November 2018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Max Riegel, Nokia Bell Labs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November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Max Riegel, Nokia Bell Labs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November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Max Riegel, Nokia Bell Labs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November 2018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Max Riegel, Nokia Bell Labs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802.11-18/2064r0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omniran/documents" TargetMode="External"/><Relationship Id="rId2" Type="http://schemas.openxmlformats.org/officeDocument/2006/relationships/hyperlink" Target="https://1.ieee802.org/omniran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development.standards.ieee.org/get-file/P802.1CF.pdf?t=81644900003" TargetMode="External"/><Relationship Id="rId4" Type="http://schemas.openxmlformats.org/officeDocument/2006/relationships/hyperlink" Target="http://www.ieee802.org/1/files/private/cf-drafts/d3/802-1cf-d3-0.pdf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685800" y="692696"/>
            <a:ext cx="7772400" cy="1470025"/>
          </a:xfrm>
        </p:spPr>
        <p:txBody>
          <a:bodyPr/>
          <a:lstStyle/>
          <a:p>
            <a:r>
              <a:rPr lang="en-US" dirty="0"/>
              <a:t>IEEE 802.1 </a:t>
            </a:r>
            <a:r>
              <a:rPr lang="en-US" dirty="0" err="1"/>
              <a:t>OmniRAN</a:t>
            </a:r>
            <a:r>
              <a:rPr lang="en-US" dirty="0"/>
              <a:t> TG Status Report</a:t>
            </a:r>
            <a:br>
              <a:rPr lang="en-US" dirty="0"/>
            </a:br>
            <a:r>
              <a:rPr lang="en-US" dirty="0"/>
              <a:t>to IEEE 802 WGs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420888"/>
            <a:ext cx="6400800" cy="576064"/>
          </a:xfrm>
        </p:spPr>
        <p:txBody>
          <a:bodyPr/>
          <a:lstStyle/>
          <a:p>
            <a:pPr algn="ctr"/>
            <a:r>
              <a:rPr lang="en-GB" dirty="0"/>
              <a:t>Date: 2018-11-15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51406877"/>
              </p:ext>
            </p:extLst>
          </p:nvPr>
        </p:nvGraphicFramePr>
        <p:xfrm>
          <a:off x="508000" y="3974058"/>
          <a:ext cx="8156575" cy="1327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42" name="Document" r:id="rId4" imgW="8255000" imgH="1346200" progId="Word.Document.8">
                  <p:embed/>
                </p:oleObj>
              </mc:Choice>
              <mc:Fallback>
                <p:oleObj name="Document" r:id="rId4" imgW="8255000" imgH="1346200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8000" y="3974058"/>
                        <a:ext cx="8156575" cy="13271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3624064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500F8683-1359-0B4B-9495-46EB33FEC2F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de-DE"/>
              <a:t>November 2018</a:t>
            </a:r>
            <a:endParaRPr lang="en-GB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A513283D-54D0-C846-BD8F-11C65ABD8804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Max Riegel, Nokia Bell Labs</a:t>
            </a:r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6FDB562D-ED47-004B-8241-5C73B52EE85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E40C9FC-4879-4F20-9ECA-A574A90476B7}" type="slidenum">
              <a:rPr lang="en-GB" smtClean="0"/>
              <a:pPr/>
              <a:t>1</a:t>
            </a:fld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IEEE 802.1 OmniRAN TG Resources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1981200"/>
            <a:ext cx="7992888" cy="4400128"/>
          </a:xfrm>
        </p:spPr>
        <p:txBody>
          <a:bodyPr>
            <a:normAutofit fontScale="925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err="1"/>
              <a:t>OmniRAN</a:t>
            </a:r>
            <a:r>
              <a:rPr lang="en-US" dirty="0"/>
              <a:t> TG page reflecting its status and achievements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>
                <a:hlinkClick r:id="rId2"/>
              </a:rPr>
              <a:t>https://1.ieee802.org/omniran/</a:t>
            </a:r>
            <a:endParaRPr lang="en-US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Also showing meeting announcements and conference call dial-in information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err="1"/>
              <a:t>OmniRAN</a:t>
            </a:r>
            <a:r>
              <a:rPr lang="en-US" dirty="0"/>
              <a:t> </a:t>
            </a:r>
            <a:r>
              <a:rPr lang="en-US" dirty="0" err="1"/>
              <a:t>filespace</a:t>
            </a:r>
            <a:r>
              <a:rPr lang="en-US" dirty="0"/>
              <a:t> on mentor is used for contributions and meeting documents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>
                <a:hlinkClick r:id="rId3"/>
              </a:rPr>
              <a:t>https://mentor.ieee.org/omniran/documents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Most recent P802.1CF D3.0 draft is available by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hlinkClick r:id="rId4"/>
              </a:rPr>
              <a:t>http://www.ieee802.org/1/files/private/cf-drafts/d3/802-1cf-d3-0.pdf</a:t>
            </a: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FYI: </a:t>
            </a:r>
            <a:r>
              <a:rPr lang="en-US" dirty="0" err="1"/>
              <a:t>OmniRAN</a:t>
            </a:r>
            <a:r>
              <a:rPr lang="en-US" dirty="0"/>
              <a:t> P802.1 PAR</a:t>
            </a:r>
          </a:p>
          <a:p>
            <a:pPr marL="1200150" lvl="2" indent="-342900">
              <a:buFont typeface="Arial" panose="020B0604020202020204" pitchFamily="34" charset="0"/>
              <a:buChar char="•"/>
            </a:pPr>
            <a:r>
              <a:rPr lang="en-US" dirty="0">
                <a:hlinkClick r:id="rId5"/>
              </a:rPr>
              <a:t>https://development.standards.ieee.org/get-file/P802.1CF.pdf?t=81644900003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1A27AA-1B5E-5D40-880E-E10C0C2AA26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Max Riegel, Nokia Bell Labs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168EBE-5F81-A34C-8B82-56BE3B850A6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DE"/>
              <a:t>November 2018</a:t>
            </a:r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6B1B7B0-0BD2-A946-92F5-DDC1B80C255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933384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726976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dirty="0" err="1"/>
              <a:t>OmniRAN</a:t>
            </a:r>
            <a:r>
              <a:rPr lang="en-US" dirty="0"/>
              <a:t> TG Achievements</a:t>
            </a:r>
            <a:br>
              <a:rPr lang="en-US" dirty="0"/>
            </a:br>
            <a:r>
              <a:rPr lang="en-US" sz="2400" dirty="0"/>
              <a:t>Bangkok, Thailand meeting, November 12th – 15th</a:t>
            </a:r>
            <a:r>
              <a:rPr lang="en-US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412776"/>
            <a:ext cx="8208912" cy="5040560"/>
          </a:xfrm>
        </p:spPr>
        <p:txBody>
          <a:bodyPr>
            <a:normAutofit fontScale="62500" lnSpcReduction="20000"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</a:pPr>
            <a:r>
              <a:rPr lang="en-US" dirty="0"/>
              <a:t>P802.1CF - NRM and functional description of IEEE 802 access network</a:t>
            </a:r>
          </a:p>
          <a:p>
            <a:pPr marL="400050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b="0" dirty="0"/>
              <a:t>Recirculation sponsor ballot outcome: </a:t>
            </a:r>
          </a:p>
          <a:p>
            <a:pPr marL="800100" lvl="1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/>
              <a:t>98% approval, </a:t>
            </a:r>
          </a:p>
          <a:p>
            <a:pPr marL="800100" lvl="1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/>
              <a:t>2 negative votes flipped to approve</a:t>
            </a:r>
          </a:p>
          <a:p>
            <a:pPr marL="800100" lvl="1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/>
              <a:t>1 outstanding disapprove votes, (commenter did not respond to emails or recirculation)</a:t>
            </a:r>
          </a:p>
          <a:p>
            <a:pPr marL="800100" lvl="1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/>
              <a:t>No new must-be-satisfied comments,  14 comments mainly addressing terminology and references for 802.3</a:t>
            </a:r>
          </a:p>
          <a:p>
            <a:pPr marL="400050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b="0" dirty="0"/>
              <a:t>Resolved all of the comments and instructed editor to create revised draft until Nov 21</a:t>
            </a:r>
            <a:r>
              <a:rPr lang="en-US" b="0" baseline="30000" dirty="0"/>
              <a:t>st</a:t>
            </a:r>
            <a:r>
              <a:rPr lang="en-US" b="0" dirty="0"/>
              <a:t> </a:t>
            </a:r>
          </a:p>
          <a:p>
            <a:pPr marL="400050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b="0" dirty="0"/>
              <a:t>Plan to initiate 2</a:t>
            </a:r>
            <a:r>
              <a:rPr lang="en-US" b="0" baseline="30000" dirty="0"/>
              <a:t>nd</a:t>
            </a:r>
            <a:r>
              <a:rPr lang="en-US" b="0" dirty="0"/>
              <a:t> sponsor ballot recirculation later next week</a:t>
            </a:r>
          </a:p>
          <a:p>
            <a:pPr marL="400050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b="0" dirty="0"/>
              <a:t>Motion to EC to conditionally forward draft to REVCOM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</a:pPr>
            <a:r>
              <a:rPr lang="en-US" dirty="0"/>
              <a:t>P802.1CQ – Local address assignment protocol</a:t>
            </a:r>
          </a:p>
          <a:p>
            <a:pPr marL="400050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b="0" dirty="0"/>
              <a:t>Discussion with 802.11ARC on local address assignment for 802.11 STAs</a:t>
            </a:r>
          </a:p>
          <a:p>
            <a:pPr marL="800100" lvl="1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/>
              <a:t>Security threat issues brought up without further details and without coming to a conclusion</a:t>
            </a:r>
          </a:p>
          <a:p>
            <a:pPr marL="800100" lvl="1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/>
              <a:t>Agreed to provide P802.1CQ requirements and scenario document to 802.11 experts to allow them to investigate presented and other potential solutions</a:t>
            </a:r>
          </a:p>
          <a:p>
            <a:pPr marL="400050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b="0" dirty="0"/>
              <a:t>Presentation to 802.15 WNG to make 802.15 aware and encourage contributions</a:t>
            </a:r>
          </a:p>
          <a:p>
            <a:pPr marL="800100" lvl="1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/>
              <a:t>Discussions showed that there are more deep dependencies in 802.15 technologies to 64/48 bit MAC addresses, e.g. related short addresses and IPv6 addresses</a:t>
            </a:r>
          </a:p>
          <a:p>
            <a:pPr marL="800100" lvl="1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/>
              <a:t>Some interest in 802.15 to work on dynamic address assignment but further insights and discussions needed to decide about creating a potential solution for 802.15</a:t>
            </a:r>
          </a:p>
          <a:p>
            <a:pPr marL="400050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b="0" dirty="0"/>
              <a:t>Agreed on plan going forward starting with requirements, scenarios, and security threats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</a:pPr>
            <a:r>
              <a:rPr lang="en-US" dirty="0"/>
              <a:t>P802.1CF related contribution to EC action item on ‘IEEE 802 network integration’ in 802.24</a:t>
            </a:r>
          </a:p>
          <a:p>
            <a:pPr marL="400050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b="0" dirty="0"/>
              <a:t>Lively discussion about scope and intention of the action item; continuation of discussion needed to finally determine what P802.1CF could contribute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0AC30D-767E-1C47-8E54-AAB450869EC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Max Riegel, Nokia Bell Labs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9408E0-3F14-0C4F-9C7E-DE46F12140F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DE"/>
              <a:t>November 2018</a:t>
            </a:r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2CE952F-B11E-1F43-96E8-EA7E1EC92BA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639334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92696"/>
            <a:ext cx="7770813" cy="842293"/>
          </a:xfrm>
        </p:spPr>
        <p:txBody>
          <a:bodyPr/>
          <a:lstStyle/>
          <a:p>
            <a:r>
              <a:rPr lang="en-US" dirty="0"/>
              <a:t>Looking forward to next session in </a:t>
            </a:r>
            <a:br>
              <a:rPr lang="en-US" dirty="0"/>
            </a:br>
            <a:r>
              <a:rPr lang="en-US" sz="2800" dirty="0"/>
              <a:t>Hiroshima, Japan, January 14-18, 2019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00808"/>
            <a:ext cx="7770813" cy="4752528"/>
          </a:xfrm>
        </p:spPr>
        <p:txBody>
          <a:bodyPr>
            <a:normAutofit fontScale="925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Envisioned topics: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P802.1CQ related discussions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/>
              <a:t>Establish requirements and scenarios document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/>
              <a:t>Discuss security threats of dynamic local address assignment protocol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IEEE 802.1CF publicity activities</a:t>
            </a:r>
          </a:p>
          <a:p>
            <a:pPr marL="1200150" lvl="2" indent="-342900">
              <a:buFont typeface="Arial" panose="020B0604020202020204" pitchFamily="34" charset="0"/>
              <a:buChar char="•"/>
            </a:pPr>
            <a:r>
              <a:rPr lang="en-US" dirty="0"/>
              <a:t>Potential actions and activities to better show benefits of specification</a:t>
            </a:r>
          </a:p>
          <a:p>
            <a:pPr marL="1200150" lvl="2" indent="-342900">
              <a:buFont typeface="Arial" panose="020B0604020202020204" pitchFamily="34" charset="0"/>
              <a:buChar char="•"/>
            </a:pPr>
            <a:r>
              <a:rPr lang="en-US" dirty="0"/>
              <a:t>Preparation of input to EC action item ‘IEEE 802 network integration’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Continue discussions on potential work in </a:t>
            </a:r>
            <a:r>
              <a:rPr lang="en-US" dirty="0" err="1"/>
              <a:t>OmniRAN</a:t>
            </a:r>
            <a:r>
              <a:rPr lang="en-US" dirty="0"/>
              <a:t> TG related to </a:t>
            </a:r>
            <a:r>
              <a:rPr lang="en-US" dirty="0" err="1"/>
              <a:t>FFIoT</a:t>
            </a:r>
            <a:r>
              <a:rPr lang="en-US" dirty="0"/>
              <a:t> (Flexible Factory IoT) scenario</a:t>
            </a:r>
            <a:br>
              <a:rPr lang="en-US" dirty="0"/>
            </a:b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Upcoming conference call: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Depending of start of 2</a:t>
            </a:r>
            <a:r>
              <a:rPr lang="en-US" baseline="30000" dirty="0"/>
              <a:t>nd</a:t>
            </a:r>
            <a:r>
              <a:rPr lang="en-US" dirty="0"/>
              <a:t> sponsor ballot recirculation either 6</a:t>
            </a:r>
            <a:r>
              <a:rPr lang="en-US" baseline="30000" dirty="0"/>
              <a:t>th</a:t>
            </a:r>
            <a:r>
              <a:rPr lang="en-US" dirty="0"/>
              <a:t> or 11</a:t>
            </a:r>
            <a:r>
              <a:rPr lang="en-US" baseline="30000" dirty="0"/>
              <a:t>th</a:t>
            </a:r>
            <a:r>
              <a:rPr lang="en-US" dirty="0"/>
              <a:t> December, 09:30 AM ET, 1.5 </a:t>
            </a:r>
            <a:r>
              <a:rPr lang="en-US" dirty="0" err="1"/>
              <a:t>hrs</a:t>
            </a:r>
            <a:endParaRPr lang="en-US" dirty="0"/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P802.1CF comment resolution and conclusion on next steps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D9FCB0-61F7-F44C-8278-04894D773BE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Max Riegel, Nokia Bell Labs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8F703F-5FB3-6048-B856-5E10C960734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DE"/>
              <a:t>November 2018</a:t>
            </a:r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7447673-67CD-F848-9923-7B94B06D607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847529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247</TotalTime>
  <Words>499</Words>
  <Application>Microsoft Macintosh PowerPoint</Application>
  <PresentationFormat>On-screen Show (4:3)</PresentationFormat>
  <Paragraphs>61</Paragraphs>
  <Slides>4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 Unicode MS</vt:lpstr>
      <vt:lpstr>MS Gothic</vt:lpstr>
      <vt:lpstr>Arial</vt:lpstr>
      <vt:lpstr>Times New Roman</vt:lpstr>
      <vt:lpstr>Office Theme</vt:lpstr>
      <vt:lpstr>Document</vt:lpstr>
      <vt:lpstr>IEEE 802.1 OmniRAN TG Status Report to IEEE 802 WGs</vt:lpstr>
      <vt:lpstr>IEEE 802.1 OmniRAN TG Resources</vt:lpstr>
      <vt:lpstr>OmniRAN TG Achievements Bangkok, Thailand meeting, November 12th – 15th </vt:lpstr>
      <vt:lpstr>Looking forward to next session in  Hiroshima, Japan, January 14-18, 2019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Adrian Stephens 6</dc:creator>
  <cp:lastModifiedBy>Max Riegel</cp:lastModifiedBy>
  <cp:revision>44</cp:revision>
  <cp:lastPrinted>1601-01-01T00:00:00Z</cp:lastPrinted>
  <dcterms:created xsi:type="dcterms:W3CDTF">2014-04-14T10:59:07Z</dcterms:created>
  <dcterms:modified xsi:type="dcterms:W3CDTF">2018-11-15T14:43:30Z</dcterms:modified>
</cp:coreProperties>
</file>