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8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802.11-18/2061r0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November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715-08-00ax-tgax-november-2018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November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November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November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CA" dirty="0" smtClean="0"/>
              <a:t>The TG approved resolutions to 500+ technical comments</a:t>
            </a:r>
            <a:r>
              <a:rPr lang="en-CA" dirty="0" smtClean="0"/>
              <a:t>.</a:t>
            </a:r>
          </a:p>
          <a:p>
            <a:r>
              <a:rPr lang="en-CA" dirty="0" smtClean="0"/>
              <a:t>The TG needs more time to complete resolutions of the rest of the comments - ~ 250 – 300 CIDs are left</a:t>
            </a:r>
          </a:p>
          <a:p>
            <a:r>
              <a:rPr lang="en-CA" dirty="0" smtClean="0"/>
              <a:t>The TG plans to complete the comment resolution in January 2019</a:t>
            </a:r>
          </a:p>
          <a:p>
            <a:r>
              <a:rPr lang="en-CA" dirty="0" smtClean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mentor.ieee.org/802.11/dcn/18/11-18-1715-08-00ax-tgax-november-2018-meeting-agenda.pptx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2018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Complete the resolution of comments received on draft D3.0, generate draft D4.0, and go to recirculation ballot.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Nov. 29, Dec 13, January 3	</a:t>
            </a:r>
            <a:r>
              <a:rPr lang="en-US" dirty="0" smtClean="0"/>
              <a:t>18:00 </a:t>
            </a:r>
            <a:r>
              <a:rPr lang="en-US" dirty="0"/>
              <a:t>– 20:00 ET		</a:t>
            </a:r>
          </a:p>
          <a:p>
            <a:r>
              <a:rPr lang="en-US" dirty="0"/>
              <a:t>Dec. 6,  20		10:00 – 12:00 ET					</a:t>
            </a:r>
          </a:p>
          <a:p>
            <a:pPr>
              <a:buFont typeface="Arial"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2949</TotalTime>
  <Words>216</Words>
  <Application>Microsoft Office PowerPoint</Application>
  <PresentationFormat>On-screen Show (4:3)</PresentationFormat>
  <Paragraphs>47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November 2018 Closing Report</vt:lpstr>
      <vt:lpstr>Abstract</vt:lpstr>
      <vt:lpstr>Work Completed</vt:lpstr>
      <vt:lpstr>January 2019 Goals</vt:lpstr>
      <vt:lpstr>Telecons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421</cp:revision>
  <cp:lastPrinted>1998-02-10T13:28:06Z</cp:lastPrinted>
  <dcterms:created xsi:type="dcterms:W3CDTF">2008-11-13T20:03:38Z</dcterms:created>
  <dcterms:modified xsi:type="dcterms:W3CDTF">2018-11-15T11:10:59Z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