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8" r:id="rId3"/>
    <p:sldId id="632" r:id="rId4"/>
    <p:sldId id="636" r:id="rId5"/>
    <p:sldId id="635" r:id="rId6"/>
    <p:sldId id="516" r:id="rId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4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6600"/>
    <a:srgbClr val="0080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5" autoAdjust="0"/>
    <p:restoredTop sz="97436" autoAdjust="0"/>
  </p:normalViewPr>
  <p:slideViewPr>
    <p:cSldViewPr>
      <p:cViewPr varScale="1">
        <p:scale>
          <a:sx n="52" d="100"/>
          <a:sy n="52" d="100"/>
        </p:scale>
        <p:origin x="1478" y="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-266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802.11-18/2060r0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802.11-18/2060r0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802.11-18/2060r0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2018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94198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802.11-18/2060r0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2018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4854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802.11-18/2060r0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81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802.11-18/2060r0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32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802.11-18/2060r0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2018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70615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802.11-18/2060r0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1712-08-000m-2018-november-tgmd-agenda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004-03-0000-revision-par-proposal-tgmd.do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andards.ieee.org/about/sba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2018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err="1" smtClean="0"/>
              <a:t>TGmd</a:t>
            </a:r>
            <a:r>
              <a:rPr lang="en-US" altLang="en-US" dirty="0" smtClean="0"/>
              <a:t> November 2018 Closing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2018-11-15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26159"/>
              </p:ext>
            </p:extLst>
          </p:nvPr>
        </p:nvGraphicFramePr>
        <p:xfrm>
          <a:off x="520700" y="2274888"/>
          <a:ext cx="8102600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" name="Document" r:id="rId4" imgW="8254447" imgH="2544858" progId="Word.Document.8">
                  <p:embed/>
                </p:oleObj>
              </mc:Choice>
              <mc:Fallback>
                <p:oleObj name="Document" r:id="rId4" imgW="8254447" imgH="254485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4888"/>
                        <a:ext cx="8102600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2018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TGmd</a:t>
            </a:r>
            <a:r>
              <a:rPr lang="en-US" altLang="en-US" dirty="0" smtClean="0"/>
              <a:t> closing report for the November 2018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Work completed this week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114800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Completed comment resolution of 623 comments received in </a:t>
            </a:r>
            <a:r>
              <a:rPr lang="en-US" altLang="ja-JP" dirty="0" smtClean="0"/>
              <a:t>LB232</a:t>
            </a:r>
          </a:p>
          <a:p>
            <a:pPr>
              <a:defRPr/>
            </a:pPr>
            <a:r>
              <a:rPr lang="en-US" altLang="ja-JP" dirty="0" smtClean="0"/>
              <a:t>Approved motion for recirculation Letter Ballot</a:t>
            </a:r>
          </a:p>
          <a:p>
            <a:pPr lvl="1">
              <a:defRPr/>
            </a:pPr>
            <a:r>
              <a:rPr lang="en-US" altLang="ja-JP" dirty="0" smtClean="0"/>
              <a:t>30 day</a:t>
            </a:r>
          </a:p>
          <a:p>
            <a:pPr lvl="1">
              <a:defRPr/>
            </a:pPr>
            <a:r>
              <a:rPr lang="en-US" altLang="ja-JP" dirty="0" smtClean="0"/>
              <a:t>Anticipated open date: during week of Dec 10</a:t>
            </a:r>
            <a:r>
              <a:rPr lang="en-US" altLang="ja-JP" baseline="30000" dirty="0" smtClean="0"/>
              <a:t>th</a:t>
            </a:r>
            <a:endParaRPr lang="en-US" altLang="ja-JP" dirty="0" smtClean="0"/>
          </a:p>
          <a:p>
            <a:pPr>
              <a:defRPr/>
            </a:pPr>
            <a:r>
              <a:rPr lang="en-US" dirty="0" smtClean="0"/>
              <a:t>No </a:t>
            </a:r>
            <a:r>
              <a:rPr lang="en-US" dirty="0" smtClean="0"/>
              <a:t>changes to </a:t>
            </a:r>
            <a:r>
              <a:rPr lang="en-US" dirty="0" err="1" smtClean="0"/>
              <a:t>TGmd</a:t>
            </a:r>
            <a:r>
              <a:rPr lang="en-US" dirty="0" smtClean="0"/>
              <a:t> schedule</a:t>
            </a:r>
          </a:p>
          <a:p>
            <a:r>
              <a:rPr lang="en-US" dirty="0" smtClean="0"/>
              <a:t>Agenda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mentor.ieee.org/802.11/dcn/18/11-18-1712-08-000m-2018-november-tgmd-agenda.pptx</a:t>
            </a:r>
            <a:r>
              <a:rPr lang="en-US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76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Instruct the editor to prepare P802.11REVmd D2.0 and</a:t>
            </a:r>
            <a:endParaRPr lang="en-GB" dirty="0"/>
          </a:p>
          <a:p>
            <a:pPr lvl="0"/>
            <a:r>
              <a:rPr lang="en-US" dirty="0"/>
              <a:t>Approve a 30 day Working Group Technical Letter Ballot asking the question “Should P802.11REVmd D2.0 be forwarded to Sponsor Ballot?”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Moved</a:t>
            </a:r>
            <a:r>
              <a:rPr lang="en-GB" dirty="0"/>
              <a:t>: Graham Smith</a:t>
            </a:r>
          </a:p>
          <a:p>
            <a:r>
              <a:rPr lang="en-US" altLang="en-US" dirty="0"/>
              <a:t>Seconded: Mark Rison</a:t>
            </a:r>
          </a:p>
          <a:p>
            <a:r>
              <a:rPr lang="en-US" altLang="en-US" dirty="0"/>
              <a:t>Result: 14-0-0</a:t>
            </a:r>
            <a:endParaRPr lang="en-US" altLang="en-US" sz="2000" dirty="0"/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Date Placeholder 1"/>
          <p:cNvSpPr txBox="1">
            <a:spLocks/>
          </p:cNvSpPr>
          <p:nvPr/>
        </p:nvSpPr>
        <p:spPr bwMode="auto">
          <a:xfrm>
            <a:off x="929218" y="334964"/>
            <a:ext cx="252518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0" y="724694"/>
            <a:ext cx="8991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dirty="0" err="1" smtClean="0"/>
              <a:t>TGmd</a:t>
            </a:r>
            <a:r>
              <a:rPr lang="en-US" dirty="0" smtClean="0"/>
              <a:t> motion for Recirculation WGLB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7305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schedule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828800"/>
            <a:ext cx="8382000" cy="3276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January 2018 – Initial WGLB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November </a:t>
            </a:r>
            <a:r>
              <a:rPr lang="en-US" altLang="en-US" dirty="0"/>
              <a:t>2018 –D2.0 WGLB Recirculation LB 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March </a:t>
            </a:r>
            <a:r>
              <a:rPr lang="en-US" altLang="en-US" dirty="0"/>
              <a:t>2019 – Form SB </a:t>
            </a:r>
            <a:r>
              <a:rPr lang="en-US" altLang="en-US" dirty="0" smtClean="0"/>
              <a:t>Pool </a:t>
            </a: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/>
              <a:t>March 2019 – MEC/MDR done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August </a:t>
            </a:r>
            <a:r>
              <a:rPr lang="en-US" altLang="en-US" dirty="0"/>
              <a:t>2019 – Initial SB 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November </a:t>
            </a:r>
            <a:r>
              <a:rPr lang="en-US" altLang="en-US" dirty="0"/>
              <a:t>2019 – Recirculation </a:t>
            </a:r>
            <a:r>
              <a:rPr lang="en-US" altLang="en-US" dirty="0" smtClean="0"/>
              <a:t>SB </a:t>
            </a: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March </a:t>
            </a:r>
            <a:r>
              <a:rPr lang="en-US" altLang="en-US" dirty="0"/>
              <a:t>2020 – Final WG/EC </a:t>
            </a:r>
            <a:r>
              <a:rPr lang="en-US" altLang="en-US" dirty="0" smtClean="0"/>
              <a:t>approval </a:t>
            </a: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May </a:t>
            </a:r>
            <a:r>
              <a:rPr lang="en-US" altLang="en-US" dirty="0"/>
              <a:t>2020 – </a:t>
            </a:r>
            <a:r>
              <a:rPr lang="en-US" altLang="en-US" dirty="0" err="1" smtClean="0"/>
              <a:t>RevCom</a:t>
            </a:r>
            <a:r>
              <a:rPr lang="en-US" altLang="en-US" dirty="0" smtClean="0"/>
              <a:t>/SASB approval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2018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>
                <a:hlinkClick r:id="rId3"/>
              </a:rPr>
              <a:t>https://</a:t>
            </a:r>
            <a:r>
              <a:rPr lang="en-US" altLang="en-US" sz="2000" dirty="0" smtClean="0">
                <a:hlinkClick r:id="rId3"/>
              </a:rPr>
              <a:t>mentor.ieee.org/802.11/dcn/17/11-17-0004-03-0000-revision-par-proposal-tgmd.doc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/>
              <a:t>Approved PARs: </a:t>
            </a:r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standards.ieee.org/about/sba/index.html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464830</TotalTime>
  <Words>269</Words>
  <Application>Microsoft Office PowerPoint</Application>
  <PresentationFormat>On-screen Show (4:3)</PresentationFormat>
  <Paragraphs>70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802-11-Submission</vt:lpstr>
      <vt:lpstr>Document</vt:lpstr>
      <vt:lpstr>TGmd November 2018 Closing Report</vt:lpstr>
      <vt:lpstr>Abstract</vt:lpstr>
      <vt:lpstr>Work completed this week  </vt:lpstr>
      <vt:lpstr>PowerPoint Presentation</vt:lpstr>
      <vt:lpstr>TGmd schedule </vt:lpstr>
      <vt:lpstr>References</vt:lpstr>
    </vt:vector>
  </TitlesOfParts>
  <Company>Hewlett Packard Enterprise (HPE)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Closing Report</dc:title>
  <dc:creator>Dorothy Stanley</dc:creator>
  <cp:keywords>November 2018</cp:keywords>
  <cp:lastModifiedBy>Stanley, Dorothy</cp:lastModifiedBy>
  <cp:revision>2828</cp:revision>
  <cp:lastPrinted>1998-02-10T13:28:06Z</cp:lastPrinted>
  <dcterms:created xsi:type="dcterms:W3CDTF">2005-01-04T21:26:55Z</dcterms:created>
  <dcterms:modified xsi:type="dcterms:W3CDTF">2018-11-15T10:55:01Z</dcterms:modified>
</cp:coreProperties>
</file>