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632" r:id="rId4"/>
    <p:sldId id="636" r:id="rId5"/>
    <p:sldId id="635" r:id="rId6"/>
    <p:sldId id="51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52" d="100"/>
          <a:sy n="52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802.11-18/2060r0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802.11-18/2060r0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802.11-18/2060r0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802.11-18/2060r0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802.11-18/2060r0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802.11-18/2060r0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2018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802.11-18/2060r0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712-08-000m-2018-november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November 2018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2018-11-15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November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114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Completed comment resolution of 623 comments received in </a:t>
            </a:r>
            <a:r>
              <a:rPr lang="en-US" altLang="ja-JP" dirty="0" smtClean="0"/>
              <a:t>LB232</a:t>
            </a:r>
          </a:p>
          <a:p>
            <a:pPr>
              <a:defRPr/>
            </a:pPr>
            <a:r>
              <a:rPr lang="en-US" altLang="ja-JP" dirty="0" smtClean="0"/>
              <a:t>Approved motion for recirculation Letter Ballot</a:t>
            </a:r>
          </a:p>
          <a:p>
            <a:pPr lvl="1">
              <a:defRPr/>
            </a:pPr>
            <a:r>
              <a:rPr lang="en-US" altLang="ja-JP" dirty="0" smtClean="0"/>
              <a:t>30 day</a:t>
            </a:r>
          </a:p>
          <a:p>
            <a:pPr lvl="1">
              <a:defRPr/>
            </a:pPr>
            <a:r>
              <a:rPr lang="en-US" altLang="ja-JP" dirty="0" smtClean="0"/>
              <a:t>Anticipated open date: during week of Dec 10</a:t>
            </a:r>
            <a:r>
              <a:rPr lang="en-US" altLang="ja-JP" baseline="30000" dirty="0" smtClean="0"/>
              <a:t>th</a:t>
            </a:r>
            <a:endParaRPr lang="en-US" altLang="ja-JP" dirty="0" smtClean="0"/>
          </a:p>
          <a:p>
            <a:pPr>
              <a:defRPr/>
            </a:pPr>
            <a:r>
              <a:rPr lang="en-US" dirty="0" smtClean="0"/>
              <a:t>No </a:t>
            </a:r>
            <a:r>
              <a:rPr lang="en-US" dirty="0" smtClean="0"/>
              <a:t>changes to </a:t>
            </a:r>
            <a:r>
              <a:rPr lang="en-US" dirty="0" err="1" smtClean="0"/>
              <a:t>TGmd</a:t>
            </a:r>
            <a:r>
              <a:rPr lang="en-US" dirty="0" smtClean="0"/>
              <a:t> schedule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mentor.ieee.org/802.11/dcn/18/11-18-1712-08-000m-2018-november-tgmd-agenda.pptx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Instruct the editor to prepare P802.11REVmd D2.0 and</a:t>
            </a:r>
            <a:endParaRPr lang="en-GB" dirty="0"/>
          </a:p>
          <a:p>
            <a:pPr lvl="0"/>
            <a:r>
              <a:rPr lang="en-US" dirty="0"/>
              <a:t>Approve a 30 day Working Group Technical Letter Ballot asking the question “Should P802.11REVmd D2.0 be forwarded to Sponsor Ballot?”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Moved</a:t>
            </a:r>
            <a:r>
              <a:rPr lang="en-GB" dirty="0"/>
              <a:t>: Graham Smith</a:t>
            </a:r>
          </a:p>
          <a:p>
            <a:r>
              <a:rPr lang="en-US" altLang="en-US" dirty="0"/>
              <a:t>Seconded: Mark Rison</a:t>
            </a:r>
          </a:p>
          <a:p>
            <a:r>
              <a:rPr lang="en-US" altLang="en-US" dirty="0"/>
              <a:t>Result: 14-0-0</a:t>
            </a:r>
            <a:endParaRPr lang="en-US" altLang="en-US" sz="2000" dirty="0"/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1"/>
          <p:cNvSpPr txBox="1">
            <a:spLocks/>
          </p:cNvSpPr>
          <p:nvPr/>
        </p:nvSpPr>
        <p:spPr bwMode="auto">
          <a:xfrm>
            <a:off x="929218" y="334964"/>
            <a:ext cx="25251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724694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err="1" smtClean="0"/>
              <a:t>TGmd</a:t>
            </a:r>
            <a:r>
              <a:rPr lang="en-US" dirty="0" smtClean="0"/>
              <a:t> motion for Recirculation WGLB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30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2019 – Form SB </a:t>
            </a:r>
            <a:r>
              <a:rPr lang="en-US" altLang="en-US" dirty="0" smtClean="0"/>
              <a:t>Pool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2019 – Recirculation </a:t>
            </a:r>
            <a:r>
              <a:rPr lang="en-US" altLang="en-US" dirty="0" smtClean="0"/>
              <a:t>SB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2020 – Final WG/EC </a:t>
            </a:r>
            <a:r>
              <a:rPr lang="en-US" altLang="en-US" dirty="0" smtClean="0"/>
              <a:t>approval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May </a:t>
            </a:r>
            <a:r>
              <a:rPr lang="en-US" altLang="en-US" dirty="0"/>
              <a:t>2020 –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/SASB approval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2018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464830</TotalTime>
  <Words>269</Words>
  <Application>Microsoft Office PowerPoint</Application>
  <PresentationFormat>On-screen Show (4:3)</PresentationFormat>
  <Paragraphs>70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TGmd November 2018 Closing Report</vt:lpstr>
      <vt:lpstr>Abstract</vt:lpstr>
      <vt:lpstr>Work completed this week  </vt:lpstr>
      <vt:lpstr>PowerPoint Presentation</vt:lpstr>
      <vt:lpstr>TGmd schedule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November 2018</cp:keywords>
  <cp:lastModifiedBy>Stanley, Dorothy</cp:lastModifiedBy>
  <cp:revision>2828</cp:revision>
  <cp:lastPrinted>1998-02-10T13:28:06Z</cp:lastPrinted>
  <dcterms:created xsi:type="dcterms:W3CDTF">2005-01-04T21:26:55Z</dcterms:created>
  <dcterms:modified xsi:type="dcterms:W3CDTF">2018-11-15T10:55:01Z</dcterms:modified>
</cp:coreProperties>
</file>