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3" r:id="rId4"/>
    <p:sldId id="17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5" d="100"/>
          <a:sy n="65" d="100"/>
        </p:scale>
        <p:origin x="6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802.11-18/2057r0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(Bangkok)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November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</a:t>
            </a:r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2018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31985"/>
              </p:ext>
            </p:extLst>
          </p:nvPr>
        </p:nvGraphicFramePr>
        <p:xfrm>
          <a:off x="838200" y="24384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</a:t>
            </a:r>
            <a:r>
              <a:rPr lang="en-AU" dirty="0" smtClean="0"/>
              <a:t>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Bangkok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Processed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in PSDO pipeline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</a:t>
            </a:r>
            <a:r>
              <a:rPr lang="en-AU" dirty="0" smtClean="0"/>
              <a:t>enter </a:t>
            </a:r>
            <a:r>
              <a:rPr lang="en-AU" dirty="0" smtClean="0"/>
              <a:t>PSDO process in Nov </a:t>
            </a:r>
            <a:r>
              <a:rPr lang="en-AU" dirty="0" smtClean="0"/>
              <a:t>2018</a:t>
            </a:r>
          </a:p>
          <a:p>
            <a:pPr lvl="3"/>
            <a:r>
              <a:rPr lang="en-AU" dirty="0" smtClean="0"/>
              <a:t>802.11 WG/EC motions</a:t>
            </a:r>
            <a:endParaRPr lang="en-AU" dirty="0" smtClean="0"/>
          </a:p>
          <a:p>
            <a:pPr lvl="2"/>
            <a:r>
              <a:rPr lang="en-AU" dirty="0" smtClean="0"/>
              <a:t>802.16 </a:t>
            </a:r>
            <a:r>
              <a:rPr lang="en-AU" dirty="0" smtClean="0"/>
              <a:t>will </a:t>
            </a:r>
            <a:r>
              <a:rPr lang="en-AU" dirty="0" smtClean="0"/>
              <a:t>withdraw from PSDO </a:t>
            </a:r>
            <a:r>
              <a:rPr lang="en-AU" dirty="0" smtClean="0"/>
              <a:t>process</a:t>
            </a:r>
          </a:p>
          <a:p>
            <a:pPr lvl="3"/>
            <a:r>
              <a:rPr lang="en-AU" dirty="0" smtClean="0"/>
              <a:t>EC motion</a:t>
            </a:r>
          </a:p>
          <a:p>
            <a:pPr lvl="2"/>
            <a:r>
              <a:rPr lang="en-AU" dirty="0" smtClean="0"/>
              <a:t>802.1SAEcg FDIS &amp; 802.</a:t>
            </a:r>
            <a:r>
              <a:rPr lang="en-AU" dirty="0" smtClean="0">
                <a:cs typeface="Arial" panose="020B0604020202020204" pitchFamily="34" charset="0"/>
              </a:rPr>
              <a:t>1AR-Rev 60-day responses approved</a:t>
            </a:r>
          </a:p>
          <a:p>
            <a:pPr lvl="3"/>
            <a:r>
              <a:rPr lang="en-AU" dirty="0" smtClean="0">
                <a:cs typeface="Arial" panose="020B0604020202020204" pitchFamily="34" charset="0"/>
              </a:rPr>
              <a:t>802.1 </a:t>
            </a:r>
            <a:r>
              <a:rPr lang="en-AU" dirty="0" smtClean="0"/>
              <a:t>WG/EC motions</a:t>
            </a:r>
          </a:p>
          <a:p>
            <a:pPr lvl="1"/>
            <a:r>
              <a:rPr lang="en-AU" dirty="0" smtClean="0"/>
              <a:t>Noted many ballots closing soon (next </a:t>
            </a:r>
            <a:r>
              <a:rPr lang="en-AU" dirty="0"/>
              <a:t>2</a:t>
            </a:r>
            <a:r>
              <a:rPr lang="en-AU" dirty="0" smtClean="0"/>
              <a:t> months)</a:t>
            </a:r>
          </a:p>
          <a:p>
            <a:pPr lvl="2"/>
            <a:r>
              <a:rPr lang="en-AU" dirty="0" smtClean="0"/>
              <a:t>60 day ballot</a:t>
            </a:r>
          </a:p>
          <a:p>
            <a:pPr lvl="2"/>
            <a:r>
              <a:rPr lang="en-AU" dirty="0" smtClean="0"/>
              <a:t>FDIS ballot</a:t>
            </a:r>
          </a:p>
          <a:p>
            <a:pPr lvl="3"/>
            <a:r>
              <a:rPr lang="en-AU" dirty="0" smtClean="0"/>
              <a:t>802.1CB, 802.1Qci, 802.1Qch, 802c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smtClean="0"/>
              <a:t>802.11ai</a:t>
            </a:r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</a:t>
            </a:r>
            <a:r>
              <a:rPr lang="en-AU" dirty="0" smtClean="0"/>
              <a:t>focus on executing </a:t>
            </a:r>
            <a:r>
              <a:rPr lang="en-AU" dirty="0" smtClean="0"/>
              <a:t>the PSDO process in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January</a:t>
            </a:r>
            <a:r>
              <a:rPr lang="en-AU" dirty="0" smtClean="0"/>
              <a:t>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January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Start preparing for next SC6 meeting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235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November 2018 (Bangkok) closing report</vt:lpstr>
      <vt:lpstr>IEEE 802 JTC1 SC focused on executing the PSDO process</vt:lpstr>
      <vt:lpstr>IEEE 802 JTC1 SC focused on executing the PSDO process</vt:lpstr>
      <vt:lpstr>IEEE 802 JTC1 SC will focus on executing the PSDO process in St Louis in January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2018-11-15T09:52:24Z</dcterms:modified>
</cp:coreProperties>
</file>