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1771" r:id="rId3"/>
    <p:sldId id="1773" r:id="rId4"/>
    <p:sldId id="1772" r:id="rId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69" autoAdjust="0"/>
    <p:restoredTop sz="94660" autoAdjust="0"/>
  </p:normalViewPr>
  <p:slideViewPr>
    <p:cSldViewPr>
      <p:cViewPr varScale="1">
        <p:scale>
          <a:sx n="65" d="100"/>
          <a:sy n="65" d="100"/>
        </p:scale>
        <p:origin x="64" y="6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8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802.11-16/1091r1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23024" y="8982075"/>
            <a:ext cx="12952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Peter Yee, AKAYLA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802.11-16/1091r1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2016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986512" y="8985250"/>
            <a:ext cx="12952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 smtClean="0"/>
              <a:t>Peter Yee, AKAYLA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986512" y="8985250"/>
            <a:ext cx="1295226" cy="184666"/>
          </a:xfrm>
        </p:spPr>
        <p:txBody>
          <a:bodyPr/>
          <a:lstStyle/>
          <a:p>
            <a:pPr lvl="4">
              <a:defRPr/>
            </a:pPr>
            <a:r>
              <a:rPr lang="en-US" dirty="0" smtClean="0"/>
              <a:t>Peter Yee, AKAYLA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110840" y="6475413"/>
            <a:ext cx="143308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10227" y="6475413"/>
            <a:ext cx="1333698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Peter Yee, AKAYLA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10840" y="6475413"/>
            <a:ext cx="14330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178708" y="363379"/>
            <a:ext cx="326679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802.11-18/2057r0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r>
              <a:rPr lang="en-AU" dirty="0" smtClean="0"/>
              <a:t>1</a:t>
            </a:r>
            <a:endParaRPr lang="en-AU" dirty="0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95699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Nov  </a:t>
            </a:r>
            <a:r>
              <a:rPr lang="en-US" sz="1600" b="1" dirty="0" smtClean="0">
                <a:latin typeface="Arial" pitchFamily="34" charset="0"/>
              </a:rPr>
              <a:t>2018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IEEE 802 JTC1 Standing Committee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November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2018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(Bangkok)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closing report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15 November 2018</a:t>
            </a:r>
            <a:endParaRPr lang="en-US" b="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2348883"/>
              </p:ext>
            </p:extLst>
          </p:nvPr>
        </p:nvGraphicFramePr>
        <p:xfrm>
          <a:off x="685800" y="3429000"/>
          <a:ext cx="7696200" cy="11120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+</a:t>
                      </a:r>
                      <a:r>
                        <a:rPr lang="en-US" sz="1200" dirty="0">
                          <a:effectLst/>
                        </a:rPr>
                        <a:t>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 Yee (Vice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+1 415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215 7733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001000" cy="1066800"/>
          </a:xfrm>
        </p:spPr>
        <p:txBody>
          <a:bodyPr/>
          <a:lstStyle/>
          <a:p>
            <a:r>
              <a:rPr lang="en-AU" dirty="0" smtClean="0"/>
              <a:t>IEEE 802 JTC1 SC focused on executing the PSDO </a:t>
            </a:r>
            <a:r>
              <a:rPr lang="en-AU" dirty="0" smtClean="0"/>
              <a:t>process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IEEE 802 JTC1 SC achievements in </a:t>
            </a:r>
            <a:r>
              <a:rPr lang="en-AU" dirty="0" smtClean="0"/>
              <a:t>Bangkok </a:t>
            </a:r>
            <a:r>
              <a:rPr lang="en-AU" dirty="0" smtClean="0"/>
              <a:t>in </a:t>
            </a:r>
            <a:r>
              <a:rPr lang="en-AU" dirty="0" smtClean="0"/>
              <a:t>Nov </a:t>
            </a:r>
            <a:r>
              <a:rPr lang="en-AU" dirty="0" smtClean="0"/>
              <a:t>2018</a:t>
            </a:r>
          </a:p>
          <a:p>
            <a:pPr lvl="1"/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9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8831985"/>
              </p:ext>
            </p:extLst>
          </p:nvPr>
        </p:nvGraphicFramePr>
        <p:xfrm>
          <a:off x="838200" y="2438400"/>
          <a:ext cx="5791200" cy="3337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WG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Completed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In-process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22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16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9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10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7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10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802.16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802.21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802.22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3</a:t>
                      </a:r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</a:t>
                      </a:r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All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44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39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6648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001000" cy="1066800"/>
          </a:xfrm>
        </p:spPr>
        <p:txBody>
          <a:bodyPr/>
          <a:lstStyle/>
          <a:p>
            <a:r>
              <a:rPr lang="en-AU" dirty="0" smtClean="0"/>
              <a:t>IEEE 802 JTC1 SC focused on executing the PSDO </a:t>
            </a:r>
            <a:r>
              <a:rPr lang="en-AU" dirty="0" smtClean="0"/>
              <a:t>process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IEEE 802 JTC1 SC achievements in </a:t>
            </a:r>
            <a:r>
              <a:rPr lang="en-AU" dirty="0" smtClean="0"/>
              <a:t>Bangkok </a:t>
            </a:r>
            <a:r>
              <a:rPr lang="en-AU" dirty="0" smtClean="0"/>
              <a:t>in </a:t>
            </a:r>
            <a:r>
              <a:rPr lang="en-AU" dirty="0" smtClean="0"/>
              <a:t>Nov </a:t>
            </a:r>
            <a:r>
              <a:rPr lang="en-AU" dirty="0" smtClean="0"/>
              <a:t>2018</a:t>
            </a:r>
          </a:p>
          <a:p>
            <a:pPr lvl="1"/>
            <a:r>
              <a:rPr lang="en-AU" dirty="0" smtClean="0"/>
              <a:t>Processed </a:t>
            </a:r>
            <a:r>
              <a:rPr lang="en-AU" dirty="0" smtClean="0"/>
              <a:t>44 </a:t>
            </a:r>
            <a:r>
              <a:rPr lang="en-AU" dirty="0"/>
              <a:t>standards </a:t>
            </a:r>
            <a:r>
              <a:rPr lang="en-AU" dirty="0" smtClean="0"/>
              <a:t>in PSDO pipeline</a:t>
            </a:r>
            <a:endParaRPr lang="en-AU" dirty="0"/>
          </a:p>
          <a:p>
            <a:pPr lvl="2"/>
            <a:r>
              <a:rPr lang="en-AU" dirty="0" smtClean="0"/>
              <a:t>802.11aj/</a:t>
            </a:r>
            <a:r>
              <a:rPr lang="en-AU" dirty="0" err="1" smtClean="0"/>
              <a:t>ak</a:t>
            </a:r>
            <a:r>
              <a:rPr lang="en-AU" dirty="0" smtClean="0"/>
              <a:t>/</a:t>
            </a:r>
            <a:r>
              <a:rPr lang="en-AU" dirty="0" err="1" smtClean="0"/>
              <a:t>aq</a:t>
            </a:r>
            <a:r>
              <a:rPr lang="en-AU" dirty="0" smtClean="0"/>
              <a:t> will </a:t>
            </a:r>
            <a:r>
              <a:rPr lang="en-AU" dirty="0" smtClean="0"/>
              <a:t>enter </a:t>
            </a:r>
            <a:r>
              <a:rPr lang="en-AU" dirty="0" smtClean="0"/>
              <a:t>PSDO process in Nov </a:t>
            </a:r>
            <a:r>
              <a:rPr lang="en-AU" dirty="0" smtClean="0"/>
              <a:t>2018</a:t>
            </a:r>
          </a:p>
          <a:p>
            <a:pPr lvl="3"/>
            <a:r>
              <a:rPr lang="en-AU" dirty="0" smtClean="0"/>
              <a:t>802.11 WG/EC motions</a:t>
            </a:r>
            <a:endParaRPr lang="en-AU" dirty="0" smtClean="0"/>
          </a:p>
          <a:p>
            <a:pPr lvl="2"/>
            <a:r>
              <a:rPr lang="en-AU" dirty="0" smtClean="0"/>
              <a:t>802.16 </a:t>
            </a:r>
            <a:r>
              <a:rPr lang="en-AU" dirty="0" smtClean="0"/>
              <a:t>will </a:t>
            </a:r>
            <a:r>
              <a:rPr lang="en-AU" dirty="0" smtClean="0"/>
              <a:t>withdraw from PSDO </a:t>
            </a:r>
            <a:r>
              <a:rPr lang="en-AU" dirty="0" smtClean="0"/>
              <a:t>process</a:t>
            </a:r>
          </a:p>
          <a:p>
            <a:pPr lvl="3"/>
            <a:r>
              <a:rPr lang="en-AU" dirty="0" smtClean="0"/>
              <a:t>EC motion</a:t>
            </a:r>
          </a:p>
          <a:p>
            <a:pPr lvl="2"/>
            <a:r>
              <a:rPr lang="en-AU" dirty="0" smtClean="0"/>
              <a:t>802.1SAEcg FDIS &amp; 802.</a:t>
            </a:r>
            <a:r>
              <a:rPr lang="en-AU" dirty="0" smtClean="0">
                <a:cs typeface="Arial" panose="020B0604020202020204" pitchFamily="34" charset="0"/>
              </a:rPr>
              <a:t>1AR-Rev 60-day responses approved</a:t>
            </a:r>
          </a:p>
          <a:p>
            <a:pPr lvl="3"/>
            <a:r>
              <a:rPr lang="en-AU" dirty="0" smtClean="0">
                <a:cs typeface="Arial" panose="020B0604020202020204" pitchFamily="34" charset="0"/>
              </a:rPr>
              <a:t>802.1 </a:t>
            </a:r>
            <a:r>
              <a:rPr lang="en-AU" dirty="0" smtClean="0"/>
              <a:t>WG/EC motions</a:t>
            </a:r>
          </a:p>
          <a:p>
            <a:pPr lvl="1"/>
            <a:r>
              <a:rPr lang="en-AU" dirty="0" smtClean="0"/>
              <a:t>Noted many ballots closing soon (next </a:t>
            </a:r>
            <a:r>
              <a:rPr lang="en-AU" dirty="0"/>
              <a:t>2</a:t>
            </a:r>
            <a:r>
              <a:rPr lang="en-AU" dirty="0" smtClean="0"/>
              <a:t> months)</a:t>
            </a:r>
          </a:p>
          <a:p>
            <a:pPr lvl="2"/>
            <a:r>
              <a:rPr lang="en-AU" dirty="0" smtClean="0"/>
              <a:t>60 day ballot</a:t>
            </a:r>
          </a:p>
          <a:p>
            <a:pPr lvl="2"/>
            <a:r>
              <a:rPr lang="en-AU" dirty="0" smtClean="0"/>
              <a:t>FDIS ballot</a:t>
            </a:r>
          </a:p>
          <a:p>
            <a:pPr lvl="3"/>
            <a:r>
              <a:rPr lang="en-AU" dirty="0" smtClean="0"/>
              <a:t>802.1CB, 802.1Qci, 802.1Qch, 802c</a:t>
            </a:r>
          </a:p>
          <a:p>
            <a:pPr lvl="3"/>
            <a:r>
              <a:rPr lang="en-AU" dirty="0" smtClean="0"/>
              <a:t>802.3bs, 802.3cc</a:t>
            </a:r>
          </a:p>
          <a:p>
            <a:pPr lvl="3"/>
            <a:r>
              <a:rPr lang="en-AU" smtClean="0"/>
              <a:t>802.11ai</a:t>
            </a:r>
            <a:endParaRPr lang="en-AU" dirty="0"/>
          </a:p>
          <a:p>
            <a:pPr lvl="2"/>
            <a:endParaRPr lang="en-AU" dirty="0" smtClean="0"/>
          </a:p>
          <a:p>
            <a:pPr lvl="2"/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146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 JTC1 SC will </a:t>
            </a:r>
            <a:r>
              <a:rPr lang="en-AU" dirty="0" smtClean="0"/>
              <a:t>focus on executing </a:t>
            </a:r>
            <a:r>
              <a:rPr lang="en-AU" dirty="0" smtClean="0"/>
              <a:t>the PSDO process in </a:t>
            </a:r>
            <a:r>
              <a:rPr lang="en-AU" dirty="0" smtClean="0"/>
              <a:t>St Louis </a:t>
            </a:r>
            <a:r>
              <a:rPr lang="en-AU" dirty="0" smtClean="0"/>
              <a:t>in </a:t>
            </a:r>
            <a:r>
              <a:rPr lang="en-AU" dirty="0" smtClean="0"/>
              <a:t>January</a:t>
            </a:r>
            <a:r>
              <a:rPr lang="en-AU" dirty="0" smtClean="0"/>
              <a:t> 2019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IEEE 802 JTC1 SC plans for </a:t>
            </a:r>
            <a:r>
              <a:rPr lang="en-AU" dirty="0" smtClean="0"/>
              <a:t>St Louis </a:t>
            </a:r>
            <a:r>
              <a:rPr lang="en-AU" dirty="0" smtClean="0"/>
              <a:t>in </a:t>
            </a:r>
            <a:r>
              <a:rPr lang="en-AU" dirty="0" smtClean="0"/>
              <a:t>January </a:t>
            </a:r>
            <a:r>
              <a:rPr lang="en-AU" dirty="0" smtClean="0"/>
              <a:t>2018</a:t>
            </a:r>
          </a:p>
          <a:p>
            <a:pPr lvl="1"/>
            <a:r>
              <a:rPr lang="en-AU" dirty="0" smtClean="0"/>
              <a:t>Execute PSDO process</a:t>
            </a:r>
          </a:p>
          <a:p>
            <a:pPr lvl="1"/>
            <a:r>
              <a:rPr lang="en-AU" dirty="0" smtClean="0"/>
              <a:t>Start preparing for next SC6 meeting</a:t>
            </a:r>
            <a:endParaRPr lang="en-AU" dirty="0" smtClean="0"/>
          </a:p>
          <a:p>
            <a:pPr lvl="1"/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62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235</Words>
  <Application>Microsoft Office PowerPoint</Application>
  <PresentationFormat>On-screen Show (4:3)</PresentationFormat>
  <Paragraphs>74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Times New Roman</vt:lpstr>
      <vt:lpstr>802-11-Submission</vt:lpstr>
      <vt:lpstr>IEEE 802 JTC1 Standing Committee November 2018 (Bangkok) closing report</vt:lpstr>
      <vt:lpstr>IEEE 802 JTC1 SC focused on executing the PSDO process</vt:lpstr>
      <vt:lpstr>IEEE 802 JTC1 SC focused on executing the PSDO process</vt:lpstr>
      <vt:lpstr>IEEE 802 JTC1 SC will focus on executing the PSDO process in St Louis in January 2019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2018-11-15T09:52:24Z</dcterms:modified>
</cp:coreProperties>
</file>