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85" d="100"/>
          <a:sy n="85" d="100"/>
        </p:scale>
        <p:origin x="1548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802.11-18/2056r0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720-03-0wng-agenda-for-wng-sc-2018-nov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1920-02-0wng-proxy-nd-discovery-in-802-11.pptx" TargetMode="External"/><Relationship Id="rId4" Type="http://schemas.openxmlformats.org/officeDocument/2006/relationships/hyperlink" Target="https://mentor.ieee.org/802.11/dcn/18/11-18-1940-01-0wng-iot-onboarding-for-802-11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013-00-0wng-wng-sc-2018-november-bangkok-meeting-minutes.docx" TargetMode="External"/><Relationship Id="rId2" Type="http://schemas.openxmlformats.org/officeDocument/2006/relationships/hyperlink" Target="https://mentor.ieee.org/802.11/dcn/18/11-18-1918-00-0rta-determinism-for-iot-considerations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2018-11-16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2018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2018 in Bangkok (Thailand)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2018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712968" cy="4896544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 (1/2)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https://mentor.ieee.org/802.11/dcn/18/11-18-1720-03-0wng-agenda-for-wng-sc-2018-nov.ppt</a:t>
            </a:r>
            <a:r>
              <a:rPr lang="en-US" altLang="en-US" sz="1600" b="0" dirty="0"/>
              <a:t> </a:t>
            </a:r>
            <a:endParaRPr lang="en-US" altLang="en-US" sz="18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November 2018 meeting - </a:t>
            </a:r>
            <a:r>
              <a:rPr lang="en-GB" altLang="en-US" dirty="0"/>
              <a:t>Tuesday AM1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400" dirty="0"/>
              <a:t>“IoT onboarding” – Jerome Henry (Cisco)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4"/>
              </a:rPr>
              <a:t>https://mentor.ieee.org/802.11/dcn/18/11-18-1940-01-0wng-iot-onboarding-for-802-11.pptx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 motions, no straw polls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sz="2400" dirty="0"/>
              <a:t>“</a:t>
            </a:r>
            <a:r>
              <a:rPr lang="en-US" sz="2400" i="1" dirty="0"/>
              <a:t>“</a:t>
            </a:r>
            <a:r>
              <a:rPr lang="en-US" sz="2400" dirty="0"/>
              <a:t>IPv6 Neighbor Discovery registration and ND Proxy operations” – Pascal </a:t>
            </a:r>
            <a:r>
              <a:rPr lang="en-US" sz="2400" dirty="0" err="1"/>
              <a:t>Thubert</a:t>
            </a:r>
            <a:r>
              <a:rPr lang="en-US" sz="2400" dirty="0"/>
              <a:t> (Cisco)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5"/>
              </a:rPr>
              <a:t>https://mentor.ieee.org/802.11/dcn/18/11-18-1920-02-0wng-proxy-nd-discovery-in-802-11.pptx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no straw polls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D1FA-B9E4-4215-B8E8-A491C20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en-US" dirty="0"/>
              <a:t>Summary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4A30-847B-43C4-BF30-BC0BFFAE6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58416"/>
            <a:ext cx="7772400" cy="41148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600" dirty="0"/>
              <a:t>Presentations (cont.)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“Predictable and Available Wireless” – Pascal </a:t>
            </a:r>
            <a:r>
              <a:rPr lang="en-US" dirty="0" err="1"/>
              <a:t>Thubert</a:t>
            </a:r>
            <a:r>
              <a:rPr lang="en-US" dirty="0"/>
              <a:t> (Cisco)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2"/>
              </a:rPr>
              <a:t>https://mentor.ieee.org/802.11/dcn/18/11-18-1918-00-0rta-determinism-for-iot-considerations.pptx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3"/>
              </a:rPr>
              <a:t>https://mentor.ieee.org/802.11/dcn/18/11-18-2013-00-0wng-wng-sc-2018-november-bangkok-meeting-minutes.docx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2018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159EB-2110-48D5-81C4-85064E84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November 2018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0D70-034A-41F0-82A8-337584BE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89AF3-0E36-4636-BDEF-62A8B6C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6516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14773</TotalTime>
  <Words>191</Words>
  <Application>Microsoft Office PowerPoint</Application>
  <PresentationFormat>On-screen Show (4:3)</PresentationFormat>
  <Paragraphs>49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  <vt:lpstr>Summary (2/2)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816</cp:revision>
  <cp:lastPrinted>1998-02-10T13:28:06Z</cp:lastPrinted>
  <dcterms:created xsi:type="dcterms:W3CDTF">2004-12-02T14:01:45Z</dcterms:created>
  <dcterms:modified xsi:type="dcterms:W3CDTF">2018-11-15T09:55:25Z</dcterms:modified>
</cp:coreProperties>
</file>