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0" r:id="rId2"/>
    <p:sldId id="288" r:id="rId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7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802.11-18/2053r0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1-0eht-eht-draft-proposed-pa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mentor.ieee.org/802.11/dcn/18/11-18-1233-01-0eht-eht-draft-proposed-cs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Closing Report – November 2018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Reached consensus on a baseline for the PAR and CSD for EHT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dirty="0"/>
              <a:t>PAR: </a:t>
            </a:r>
            <a:r>
              <a:rPr lang="en-US" altLang="en-US" dirty="0">
                <a:ea typeface="MS PGothic" panose="020B0600070205080204" pitchFamily="34" charset="-128"/>
                <a:hlinkClick r:id="rId3"/>
              </a:rPr>
              <a:t>https://mentor.ieee.org/802.11/dcn/18/11-18-1231-01-0eht-eht-draft-proposed-par.docx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en-US" dirty="0">
                <a:ea typeface="MS PGothic" panose="020B0600070205080204" pitchFamily="34" charset="-128"/>
              </a:rPr>
              <a:t>CSD: </a:t>
            </a:r>
            <a:r>
              <a:rPr lang="en-US" altLang="en-US" dirty="0">
                <a:ea typeface="MS PGothic" panose="020B0600070205080204" pitchFamily="34" charset="-128"/>
                <a:hlinkClick r:id="rId4"/>
              </a:rPr>
              <a:t>https://mentor.ieee.org/802.11/dcn/18/11-18-1233-01-0eht-eht-draft-proposed-csd.docx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Teleconference scheduled for 29 Nov @ 10:00 ET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November 2018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Plan for January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" y="4878387"/>
            <a:ext cx="7539038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kern="0" dirty="0"/>
              <a:t>Update and approve PAR and CSD documents for submission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Discuss technical contributions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5363</TotalTime>
  <Words>124</Words>
  <Application>Microsoft Macintosh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MS PGothic</vt:lpstr>
      <vt:lpstr>Times New Roman</vt:lpstr>
      <vt:lpstr>802-11-Submission</vt:lpstr>
      <vt:lpstr>Document</vt:lpstr>
      <vt:lpstr>EHT Closing Report – November 2018</vt:lpstr>
      <vt:lpstr>Work Completed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Michael Montemurro</cp:lastModifiedBy>
  <cp:revision>185</cp:revision>
  <cp:lastPrinted>1998-02-10T13:28:06Z</cp:lastPrinted>
  <dcterms:created xsi:type="dcterms:W3CDTF">2007-05-21T21:00:37Z</dcterms:created>
  <dcterms:modified xsi:type="dcterms:W3CDTF">2018-11-15T09:13:41Z</dcterms:modified>
  <cp:category/>
</cp:coreProperties>
</file>