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0" r:id="rId4"/>
    <p:sldId id="343" r:id="rId5"/>
    <p:sldId id="341" r:id="rId6"/>
    <p:sldId id="34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0" d="100"/>
          <a:sy n="60" d="100"/>
        </p:scale>
        <p:origin x="8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051-00-AANI-aani-november-2018-meeting-minutes.docx" TargetMode="External"/><Relationship Id="rId2" Type="http://schemas.openxmlformats.org/officeDocument/2006/relationships/hyperlink" Target="https://mentor.ieee.org/802.11/dcn/18/11-18-1721-02-AANI-aani-sc-agenda-november-2018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340-06-AANI-proposed-ls-to-3gpp-wfa-wba-wififorward-on-the-studies-done-regarding-benchmarking-of-802-11ax-capabilities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573-04-AANI-summary-of-802-11ax-self-evaluation-for-imt-2020-embb-indoor-hotspot-and-dense-urban-test-environments.docx" TargetMode="External"/><Relationship Id="rId2" Type="http://schemas.openxmlformats.org/officeDocument/2006/relationships/hyperlink" Target="https://mentor.ieee.org/802.11/dcn/18/11-18-1340-06-AANI-proposed-ls-to-3gpp-wfa-wba-wififorward-on-the-studies-done-regarding-benchmarking-of-802-11ax-capabiliti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2001-00-AANI-aani-sc-update-to-802-11-wg-related-to-802-11ax-imt-2020-performance-evaluations.pptx" TargetMode="External"/><Relationship Id="rId5" Type="http://schemas.openxmlformats.org/officeDocument/2006/relationships/hyperlink" Target="https://mentor.ieee.org/802.11/dcn/18/11-18-1240-03-AANI-802-11ax-for-imt-2020-embb-indoor-hotspot.pptx" TargetMode="External"/><Relationship Id="rId4" Type="http://schemas.openxmlformats.org/officeDocument/2006/relationships/hyperlink" Target="https://mentor.ieee.org/802.11/dcn/18/11-18-0915-02-AANI-benchmarking-of-802-11ax-against-embb-indoor-hotspot-requirements-using-imt-2020-simulation-methodology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November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2018-11-15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>
              <a:buFontTx/>
              <a:buNone/>
            </a:pPr>
            <a:r>
              <a:rPr lang="en-US" dirty="0"/>
              <a:t>November </a:t>
            </a:r>
            <a:r>
              <a:rPr lang="en-US" kern="0" dirty="0"/>
              <a:t>2018 Meeting in Bangkok, Thailand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November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AANI SC status and activities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802.11 technical performance relative to IMT-2020 requirements contributions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Finalize and agree Liaison Statement on 802.11 Technical performance relative to IMT-2020 requirements.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11-18/1721r2</a:t>
            </a:r>
            <a:r>
              <a:rPr lang="en-US" altLang="en-US" sz="2000" b="0" dirty="0"/>
              <a:t> , met for 2 hours one session Monday PM2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11-18/2051r0</a:t>
            </a:r>
            <a:endParaRPr lang="en-US" altLang="en-US" sz="2000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Reviewed AANI SC status and activity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Reviewed contributions (list provided on following slide)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800" dirty="0"/>
              <a:t>802.11 WG Approved </a:t>
            </a:r>
            <a:r>
              <a:rPr lang="en-US" altLang="en-US" sz="2800" dirty="0"/>
              <a:t>LS to 3GPP: </a:t>
            </a:r>
            <a:r>
              <a:rPr lang="en-US" sz="2800" dirty="0">
                <a:hlinkClick r:id="rId4"/>
              </a:rPr>
              <a:t>11-18/1340r6</a:t>
            </a:r>
            <a:r>
              <a:rPr lang="en-US" sz="2800" dirty="0"/>
              <a:t> – </a:t>
            </a:r>
            <a:r>
              <a:rPr lang="en-US" sz="2800" b="0" dirty="0"/>
              <a:t>“Proposed LS to 3GPP/WFA/WBA on the studies done regarding benchmarking of 802.11ax capabilities”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Contributions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b="1" dirty="0"/>
              <a:t>Contributions discussed/reviewed: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sz="2400" dirty="0">
                <a:hlinkClick r:id="rId2"/>
              </a:rPr>
              <a:t>11-18/1340r6</a:t>
            </a:r>
            <a:r>
              <a:rPr lang="en-US" sz="2400" dirty="0"/>
              <a:t> – “Proposed LS to 3GPP/WFA/WBA on the studies done regarding benchmarking of 802.11ax capabilities” also r4 and r5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>
                <a:hlinkClick r:id="rId3"/>
              </a:rPr>
              <a:t>11-18/1573r4</a:t>
            </a:r>
            <a:r>
              <a:rPr lang="en-US" altLang="en-US" sz="2400" dirty="0"/>
              <a:t> – “</a:t>
            </a:r>
            <a:r>
              <a:rPr lang="en-US" sz="2400" dirty="0"/>
              <a:t>Summary of 802.11ax Self Evaluation for IMT-2020 EMBB Indoor Hotspot and Dense Urban Test Environments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>
                <a:hlinkClick r:id="rId4"/>
              </a:rPr>
              <a:t>11-18/0915r2</a:t>
            </a:r>
            <a:r>
              <a:rPr lang="en-US" altLang="en-US" sz="2400" dirty="0"/>
              <a:t> – “</a:t>
            </a:r>
            <a:r>
              <a:rPr lang="en-US" sz="2400" dirty="0"/>
              <a:t>Benchmarking of 802.11ax against eMBB Indoor Hotspot requirements using IMT-2020 simulation methodology”</a:t>
            </a:r>
            <a:r>
              <a:rPr lang="en-US" altLang="en-US" sz="2400" dirty="0"/>
              <a:t>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>
                <a:hlinkClick r:id="rId5"/>
              </a:rPr>
              <a:t>11-18/1240r3</a:t>
            </a:r>
            <a:r>
              <a:rPr lang="en-US" altLang="en-US" sz="2400" dirty="0"/>
              <a:t> – “</a:t>
            </a:r>
            <a:r>
              <a:rPr lang="en-US" sz="2400" dirty="0"/>
              <a:t>802.11ax for IMT-2020 eMBB Indoor Hotspot”</a:t>
            </a:r>
            <a:endParaRPr lang="en-US" alt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/>
              <a:t>Summary document of LS related activity: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>
                <a:hlinkClick r:id="rId6"/>
              </a:rPr>
              <a:t>11-18/2001r0</a:t>
            </a:r>
            <a:r>
              <a:rPr lang="en-US" sz="2400" dirty="0"/>
              <a:t> - “AANI SC Update to 802.11 WG Related to 802.11ax </a:t>
            </a:r>
            <a:br>
              <a:rPr lang="en-US" sz="2400" dirty="0"/>
            </a:br>
            <a:r>
              <a:rPr lang="en-US" sz="2400" dirty="0"/>
              <a:t>IMT-2020 Performance Evaluations”</a:t>
            </a:r>
            <a:r>
              <a:rPr lang="en-US" altLang="en-US" sz="2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92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0658" y="1389063"/>
            <a:ext cx="11070167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sz="700" b="0" dirty="0"/>
          </a:p>
          <a:p>
            <a:r>
              <a:rPr lang="en-US" altLang="en-US" dirty="0"/>
              <a:t>13-18 January 2019 F2F, </a:t>
            </a:r>
            <a:r>
              <a:rPr lang="en-GB" dirty="0"/>
              <a:t>Hilton St. Louis at the Ballpark, St. Louis, MO, USA: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proposals are due June 2019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Monday PM2 -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09600"/>
          </a:xfrm>
        </p:spPr>
        <p:txBody>
          <a:bodyPr/>
          <a:lstStyle/>
          <a:p>
            <a:r>
              <a:rPr lang="en-US" dirty="0"/>
              <a:t>Topics for Contribution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2"/>
            <a:ext cx="11125199" cy="494982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Technical and discussion contributions on 802.11 technical performance relative to IMT-2020 requirements.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Benchmarking of 802.11 performance.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Analysis and simulation results of 802.11 performance relative to the IMT-2020 requirements.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Discussion and planning contributions related to progressing this work.      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Technical and discussion contributions on interworking/integration of 802.11 with the 3GPP Next Generation System: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Reviews or tutorials on current 3GPP SA solutions related to 3GPP 2G/3G/4G core network and 802.11</a:t>
            </a:r>
            <a:endParaRPr lang="en-US" sz="1600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Reviews, tutorials, or commentary on the completed 3GPP SA studies for 5G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Reviews, Tutorials, or commentary on 3GPP SA WGs ongoing activities related to 5G for 3GPP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Technical and discussion contributions on interworking/integration with 3GPP RAN NR.</a:t>
            </a:r>
            <a:br>
              <a:rPr lang="en-US" sz="2000" dirty="0"/>
            </a:br>
            <a:r>
              <a:rPr lang="en-US" sz="2000" i="1" dirty="0"/>
              <a:t>Lower priority as 3GPP RAN TSG is not currently working on interworking specifications.</a:t>
            </a:r>
            <a:endParaRPr lang="en-US" i="1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In support of 802.1 NENDICA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proposals of industries to address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contributions defining areas of 802.11 interest or discussion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62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17972</TotalTime>
  <Words>305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November 2018</vt:lpstr>
      <vt:lpstr>Contributions </vt:lpstr>
      <vt:lpstr>PowerPoint Presentation</vt:lpstr>
      <vt:lpstr>Topics for Contribution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11-18-0975-00-AANI-aani-sc-closing-report-may-2018</dc:title>
  <dc:creator>Levy, Joseph</dc:creator>
  <cp:lastModifiedBy>Levy, Joseph</cp:lastModifiedBy>
  <cp:revision>227</cp:revision>
  <cp:lastPrinted>1601-01-01T00:00:00Z</cp:lastPrinted>
  <dcterms:created xsi:type="dcterms:W3CDTF">2017-06-02T20:57:23Z</dcterms:created>
  <dcterms:modified xsi:type="dcterms:W3CDTF">2018-11-15T07:46:03Z</dcterms:modified>
</cp:coreProperties>
</file>