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31" r:id="rId2"/>
    <p:sldId id="407" r:id="rId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FF8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08" autoAdjust="0"/>
    <p:restoredTop sz="86450" autoAdjust="0"/>
  </p:normalViewPr>
  <p:slideViewPr>
    <p:cSldViewPr>
      <p:cViewPr varScale="1">
        <p:scale>
          <a:sx n="110" d="100"/>
          <a:sy n="110" d="100"/>
        </p:scale>
        <p:origin x="1212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802.11-12/1411r0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Nov 2015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Tim Godfrey (EPRI)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802.11-12/1411r0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Nov 2015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Tim Godfrey (EPRI)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/>
              <a:t>Nov 2015</a:t>
            </a:r>
            <a:endParaRPr lang="en-GB" dirty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dirty="0"/>
              <a:t>Tim Godfrey (EPRI)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dirty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270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9428" y="6475413"/>
            <a:ext cx="12044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802.11-18/2047r0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2068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333697" y="332656"/>
            <a:ext cx="15547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1600" b="1" dirty="0"/>
              <a:t>November 2018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8/24-18-0024-04-0000-november-2018-agenda.xlsx" TargetMode="External"/><Relationship Id="rId2" Type="http://schemas.openxmlformats.org/officeDocument/2006/relationships/hyperlink" Target="https://mentor.ieee.org/802.24/dcn/18/24-18-0022-00-sgtg-utility-applications-of-time-sensitive-networking-white-paper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24/dcn/18/24-18-0020-01-0000-sept-2018-meeting-presentation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26096"/>
            <a:ext cx="7772400" cy="1066800"/>
          </a:xfrm>
          <a:noFill/>
        </p:spPr>
        <p:txBody>
          <a:bodyPr/>
          <a:lstStyle/>
          <a:p>
            <a:r>
              <a:rPr lang="en-GB" dirty="0"/>
              <a:t>802.24 Vertical Applications </a:t>
            </a:r>
            <a:br>
              <a:rPr lang="en-GB" dirty="0"/>
            </a:br>
            <a:r>
              <a:rPr lang="en-GB" dirty="0"/>
              <a:t>Technical Advisory Group</a:t>
            </a:r>
            <a:br>
              <a:rPr lang="en-GB" dirty="0"/>
            </a:br>
            <a:r>
              <a:rPr lang="en-GB" dirty="0"/>
              <a:t>Liaison Report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3284984"/>
            <a:ext cx="7772400" cy="2811016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2018-11-16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dirty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377133"/>
              </p:ext>
            </p:extLst>
          </p:nvPr>
        </p:nvGraphicFramePr>
        <p:xfrm>
          <a:off x="658813" y="3985220"/>
          <a:ext cx="8237537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5" name="Document" r:id="rId4" imgW="8152664" imgH="2297815" progId="Word.Document.8">
                  <p:embed/>
                </p:oleObj>
              </mc:Choice>
              <mc:Fallback>
                <p:oleObj name="Document" r:id="rId4" imgW="8152664" imgH="2297815" progId="Word.Document.8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3" y="3985220"/>
                        <a:ext cx="8237537" cy="232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755576" y="35730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Author:</a:t>
            </a:r>
            <a:endParaRPr lang="en-GB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Tim Godfrey, EPRI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032" y="1916833"/>
            <a:ext cx="7772400" cy="474114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802.24.1 Smart Grid Task Group</a:t>
            </a:r>
          </a:p>
          <a:p>
            <a:pPr lvl="1"/>
            <a:r>
              <a:rPr lang="en-US" dirty="0">
                <a:hlinkClick r:id="rId2"/>
              </a:rPr>
              <a:t>TSN for Utility Applications</a:t>
            </a:r>
            <a:r>
              <a:rPr lang="en-US" dirty="0"/>
              <a:t> white paper draft was updated to D2.0 Comment collection remains open (802.11 RTA invited to comment)</a:t>
            </a:r>
          </a:p>
          <a:p>
            <a:pPr lvl="1"/>
            <a:r>
              <a:rPr lang="en-US" dirty="0"/>
              <a:t>Contribution from 802.1CF and discussion on the value and benefits of the IEEE 802 architecture for vertical applications (EC action item)</a:t>
            </a:r>
          </a:p>
          <a:p>
            <a:pPr lvl="1"/>
            <a:r>
              <a:rPr lang="en-US" dirty="0"/>
              <a:t>Developed response to SEPA on Wireless Characteristics Matrix</a:t>
            </a:r>
          </a:p>
          <a:p>
            <a:pPr lvl="1"/>
            <a:r>
              <a:rPr lang="en-US" dirty="0"/>
              <a:t>Reviewed IEC SEG8 deliverable on </a:t>
            </a:r>
            <a:r>
              <a:rPr lang="en-US" sz="1500" dirty="0"/>
              <a:t>“COMMUNICATION TECHNOLOGIES AND ARCHITECTURES OF ELECTROTECHNICAL SYSTEMS” </a:t>
            </a:r>
          </a:p>
          <a:p>
            <a:r>
              <a:rPr lang="en-US" dirty="0"/>
              <a:t>802.24.2 IoT Task Group</a:t>
            </a:r>
          </a:p>
          <a:p>
            <a:pPr lvl="1"/>
            <a:r>
              <a:rPr lang="en-US" dirty="0"/>
              <a:t>White Paper on Single Pair Ethernet for IoT in review</a:t>
            </a:r>
          </a:p>
          <a:p>
            <a:pPr lvl="1"/>
            <a:r>
              <a:rPr lang="en-US" dirty="0"/>
              <a:t>New white paper on Low Latency Vertical Applications</a:t>
            </a:r>
          </a:p>
          <a:p>
            <a:pPr lvl="1"/>
            <a:r>
              <a:rPr lang="en-US" dirty="0"/>
              <a:t>Liaison with TIA Smart Buildings group</a:t>
            </a:r>
          </a:p>
          <a:p>
            <a:pPr lvl="1"/>
            <a:endParaRPr lang="en-US" dirty="0"/>
          </a:p>
          <a:p>
            <a:pPr algn="just"/>
            <a:r>
              <a:rPr lang="en-US" sz="1900" dirty="0"/>
              <a:t>Nov 2018 Agenda 		</a:t>
            </a:r>
            <a:r>
              <a:rPr lang="en-US" sz="1900" dirty="0">
                <a:solidFill>
                  <a:srgbClr val="002060"/>
                </a:solidFill>
                <a:hlinkClick r:id="rId3"/>
              </a:rPr>
              <a:t>24-18-0024r4</a:t>
            </a:r>
            <a:endParaRPr lang="en-US" sz="1900" dirty="0">
              <a:solidFill>
                <a:srgbClr val="002060"/>
              </a:solidFill>
            </a:endParaRPr>
          </a:p>
          <a:p>
            <a:r>
              <a:rPr lang="en-US" sz="1900" dirty="0"/>
              <a:t>Closing Report 		</a:t>
            </a:r>
            <a:r>
              <a:rPr lang="en-US" sz="1900" dirty="0">
                <a:hlinkClick r:id="rId4"/>
              </a:rPr>
              <a:t>24-18-0027r</a:t>
            </a:r>
            <a:r>
              <a:rPr lang="en-US" sz="1900" dirty="0"/>
              <a:t>0</a:t>
            </a:r>
          </a:p>
          <a:p>
            <a:r>
              <a:rPr lang="en-US" sz="1900" dirty="0"/>
              <a:t>Minutes			24-18-0029r0 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43190CD6-18F2-44F1-A379-0C51A15702FA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D063D36-5E48-4AA4-ACDF-2E0C987640A1}"/>
              </a:ext>
            </a:extLst>
          </p:cNvPr>
          <p:cNvGrpSpPr/>
          <p:nvPr/>
        </p:nvGrpSpPr>
        <p:grpSpPr>
          <a:xfrm>
            <a:off x="1763688" y="764704"/>
            <a:ext cx="5398368" cy="936104"/>
            <a:chOff x="827584" y="1412776"/>
            <a:chExt cx="7704856" cy="1440160"/>
          </a:xfrm>
        </p:grpSpPr>
        <p:sp>
          <p:nvSpPr>
            <p:cNvPr id="4" name="Rectangle 3"/>
            <p:cNvSpPr/>
            <p:nvPr/>
          </p:nvSpPr>
          <p:spPr bwMode="auto">
            <a:xfrm>
              <a:off x="2051720" y="1412776"/>
              <a:ext cx="5184576" cy="5040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b="1" dirty="0"/>
                <a:t>802.24 Vertical Applications TAG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827584" y="2348880"/>
              <a:ext cx="3744416" cy="5040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/>
                <a:t>802.24.1 Smart Grid TG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4788024" y="2348880"/>
              <a:ext cx="3744416" cy="5040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/>
                <a:t>802.24.2 IoT TG</a:t>
              </a:r>
            </a:p>
          </p:txBody>
        </p:sp>
        <p:cxnSp>
          <p:nvCxnSpPr>
            <p:cNvPr id="10" name="Elbow Connector 9"/>
            <p:cNvCxnSpPr>
              <a:stCxn id="4" idx="2"/>
              <a:endCxn id="7" idx="0"/>
            </p:cNvCxnSpPr>
            <p:nvPr/>
          </p:nvCxnSpPr>
          <p:spPr bwMode="auto">
            <a:xfrm rot="5400000">
              <a:off x="3455876" y="1160748"/>
              <a:ext cx="432048" cy="1944216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2" name="Elbow Connector 11"/>
            <p:cNvCxnSpPr>
              <a:stCxn id="4" idx="2"/>
              <a:endCxn id="8" idx="0"/>
            </p:cNvCxnSpPr>
            <p:nvPr/>
          </p:nvCxnSpPr>
          <p:spPr bwMode="auto">
            <a:xfrm rot="16200000" flipH="1">
              <a:off x="5436096" y="1124744"/>
              <a:ext cx="432048" cy="2016224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68494786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17071</TotalTime>
  <Words>143</Words>
  <Application>Microsoft Office PowerPoint</Application>
  <PresentationFormat>On-screen Show (4:3)</PresentationFormat>
  <Paragraphs>26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Times New Roman</vt:lpstr>
      <vt:lpstr>802-11-Submission</vt:lpstr>
      <vt:lpstr>Document</vt:lpstr>
      <vt:lpstr>802.24 Vertical Applications  Technical Advisory Group Liaison Report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Godfrey, Tim</cp:lastModifiedBy>
  <cp:revision>877</cp:revision>
  <cp:lastPrinted>1998-02-10T13:28:06Z</cp:lastPrinted>
  <dcterms:created xsi:type="dcterms:W3CDTF">2004-12-02T14:01:45Z</dcterms:created>
  <dcterms:modified xsi:type="dcterms:W3CDTF">2018-11-15T10:52:52Z</dcterms:modified>
</cp:coreProperties>
</file>