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110" d="100"/>
          <a:sy n="110" d="100"/>
        </p:scale>
        <p:origin x="121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802.11-18/2047r0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33697" y="332656"/>
            <a:ext cx="15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November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24-04-0000-november-2018-agenda.xlsx" TargetMode="External"/><Relationship Id="rId2" Type="http://schemas.openxmlformats.org/officeDocument/2006/relationships/hyperlink" Target="https://mentor.ieee.org/802.24/dcn/18/24-18-0022-00-sgtg-utility-applications-of-time-sensitive-networking-white-pape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8/24-18-0020-01-0000-sept-2018-meeting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2018-11-16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916833"/>
            <a:ext cx="7772400" cy="47411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>
                <a:hlinkClick r:id="rId2"/>
              </a:rPr>
              <a:t>TSN for Utility Applications</a:t>
            </a:r>
            <a:r>
              <a:rPr lang="en-US" dirty="0"/>
              <a:t> white paper draft was updated to D2.0 Comment collection remains open (802.11 RTA invited to comment)</a:t>
            </a:r>
          </a:p>
          <a:p>
            <a:pPr lvl="1"/>
            <a:r>
              <a:rPr lang="en-US" dirty="0"/>
              <a:t>Contribution from 802.1CF and discussion on the value and benefits of the IEEE 802 architecture for vertical applications (EC action item)</a:t>
            </a:r>
          </a:p>
          <a:p>
            <a:pPr lvl="1"/>
            <a:r>
              <a:rPr lang="en-US" dirty="0"/>
              <a:t>Developed response to SEPA on Wireless Characteristics Matrix</a:t>
            </a:r>
          </a:p>
          <a:p>
            <a:pPr lvl="1"/>
            <a:r>
              <a:rPr lang="en-US" dirty="0"/>
              <a:t>Reviewed IEC SEG8 deliverable on </a:t>
            </a:r>
            <a:r>
              <a:rPr lang="en-US" sz="1500" dirty="0"/>
              <a:t>“COMMUNICATION TECHNOLOGIES AND ARCHITECTURES OF ELECTROTECHNICAL SYSTEMS” 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White Paper on Single Pair Ethernet for IoT in review</a:t>
            </a:r>
          </a:p>
          <a:p>
            <a:pPr lvl="1"/>
            <a:r>
              <a:rPr lang="en-US" dirty="0"/>
              <a:t>New white paper on Low Latency Vertical Applications</a:t>
            </a:r>
          </a:p>
          <a:p>
            <a:pPr lvl="1"/>
            <a:r>
              <a:rPr lang="en-US" dirty="0"/>
              <a:t>Liaison with TIA Smart Buildings group</a:t>
            </a:r>
          </a:p>
          <a:p>
            <a:pPr lvl="1"/>
            <a:endParaRPr lang="en-US" dirty="0"/>
          </a:p>
          <a:p>
            <a:pPr algn="just"/>
            <a:r>
              <a:rPr lang="en-US" sz="1900" dirty="0"/>
              <a:t>Nov 2018 Agenda 		</a:t>
            </a:r>
            <a:r>
              <a:rPr lang="en-US" sz="1900" dirty="0">
                <a:solidFill>
                  <a:srgbClr val="002060"/>
                </a:solidFill>
                <a:hlinkClick r:id="rId3"/>
              </a:rPr>
              <a:t>24-18-0024r4</a:t>
            </a:r>
            <a:endParaRPr lang="en-US" sz="1900" dirty="0">
              <a:solidFill>
                <a:srgbClr val="002060"/>
              </a:solidFill>
            </a:endParaRPr>
          </a:p>
          <a:p>
            <a:r>
              <a:rPr lang="en-US" sz="1900" dirty="0"/>
              <a:t>Closing Report 		</a:t>
            </a:r>
            <a:r>
              <a:rPr lang="en-US" sz="1900" dirty="0">
                <a:hlinkClick r:id="rId4"/>
              </a:rPr>
              <a:t>24-18-0027r</a:t>
            </a:r>
            <a:r>
              <a:rPr lang="en-US" sz="1900" dirty="0"/>
              <a:t>0</a:t>
            </a:r>
          </a:p>
          <a:p>
            <a:r>
              <a:rPr lang="en-US" sz="1900" dirty="0"/>
              <a:t>Minutes			24-18-0029r0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17071</TotalTime>
  <Words>143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877</cp:revision>
  <cp:lastPrinted>1998-02-10T13:28:06Z</cp:lastPrinted>
  <dcterms:created xsi:type="dcterms:W3CDTF">2004-12-02T14:01:45Z</dcterms:created>
  <dcterms:modified xsi:type="dcterms:W3CDTF">2018-11-15T10:52:52Z</dcterms:modified>
</cp:coreProperties>
</file>