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9" r:id="rId2"/>
    <p:sldId id="424" r:id="rId3"/>
    <p:sldId id="74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0E32-8452-452B-B1F4-9AF2606B3BF9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97106-88E0-4688-9125-5449A276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3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F936088-5D4C-4038-9BD5-D4111F04AB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doc.: IEEE 802.11-15/0496r1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4A45310-B45B-48BF-B45B-00181A2676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May 2015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48E4CF92-9098-4EB2-A1BC-F60AD04CDC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Edward Au (Marvell Semiconductor)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F870642C-BB22-4D4F-A403-B75663C54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267A345B-6ACA-4A24-B4EA-AB666D3D63A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702EC8EB-796C-460D-9600-3685CA58ED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71376D7-8A95-4DA0-A96B-F355C4543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Edward Au (Marvell Semiconductor)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132C5-D529-45FD-9E21-665A0B7AE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6FEDDAED-F374-41F5-ACDE-60B74B67A6F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540CB48C-D52A-4FEA-85DA-B66B95991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3524A113-7685-444F-AA22-4039CDC9B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337C31-3275-4ECB-BF91-08EC1FA5E3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1361633-33E0-459D-90F1-39B5088E4A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Date Placeholder 8">
            <a:extLst>
              <a:ext uri="{FF2B5EF4-FFF2-40B4-BE49-F238E27FC236}">
                <a16:creationId xmlns:a16="http://schemas.microsoft.com/office/drawing/2014/main" id="{80E1BBC7-B572-43C6-9C09-390D25715C9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15D19414-E009-4713-9EDC-6F16D1642D3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</p:spTree>
    <p:extLst>
      <p:ext uri="{BB962C8B-B14F-4D97-AF65-F5344CB8AC3E}">
        <p14:creationId xmlns:p14="http://schemas.microsoft.com/office/powerpoint/2010/main" val="123165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7D2348BB-5424-476C-A77F-0791E14C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D1CF3A3-281E-4E5A-A29D-3AE3A4A5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65F6D558-96D1-4DC7-A0EE-AE8637CD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9D8367D-0A3D-4252-B0B3-C8B2709F0B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91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5B3BEFCF-FC8F-4D86-9A35-C62824F6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44674F68-F1C0-402E-BFAC-485A716E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6DF7FD1-053D-4AC5-A30B-9A830B92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C11697D-449A-4AA6-8659-325B8D5E58F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9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3E0DBDEB-50DA-42CF-9EC4-FDC838CA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C5665A77-2DF2-48A2-85B9-D69B8A02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AE253CF-A319-462E-A0A6-78B3CE05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ACE3AA-2444-4CCC-AAE4-6AB53A8136D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4CCE96E-7919-4149-94F9-ADD624909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C83AC14-7C04-4484-BC66-4A67111A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C588AAA-82A9-435C-8F9B-01B2BAAB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C768B85-E5EF-4B34-A55D-6CADB5F1BF8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22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BE39A114-CAE5-4A43-A0EE-9190DC66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1FE3D3F9-E945-4B8C-A3B5-B1B0E843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C99EBC0D-4DD7-4DAF-9FDD-5F9EED70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EA8BAFB-3E0D-4BF7-9835-5C3978847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08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5664F5B3-BB5A-49A4-9085-34C03CD54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AE02C25-6DCA-4EE9-A230-13CEED29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CA773B9A-561E-41C0-A9C2-7076F896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D5DD7A-2724-428E-91CB-CCDD97C8E3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62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47F45F4-4CC2-45E5-93BA-E86FA5BE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3141C461-19E7-4D85-9FC7-FA4F2AFB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A75B581D-AE55-4E34-9854-5A2B0B83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9F1D0A-5536-4CC0-8A04-FCB7F44B9DF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21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5864E1EE-D17F-43D2-9CE2-934F2C63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7CAA04C8-6DB9-46EC-A27A-CD381BF1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0F04ADF6-079F-4FF0-B44F-8456E636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BEF77B2-1968-4D2A-9B88-DE11858C05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47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C51A9390-1432-45A9-8360-B79E9BB4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5722C9ED-7BE0-4414-B33A-794C6F42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3761C07-F5E4-4E41-BEB1-5E183C78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596DDDC-CD6B-4705-86CB-E02FDF95BE8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4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3405953A-D173-4644-BE8D-7484FC21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A1872EBF-4BBA-4DF7-B72A-387ACB27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EF8210DC-3B49-4CE3-89D4-82776C1B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5B5904D-DE5C-446B-9133-1F3140036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04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F792C5-CAC8-49B9-A07A-4E2C302F0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F59A02-9F7D-4FE0-9AC4-9AAEF3345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511F878-E706-4A45-AAAD-6D6B972A0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802.11-18/2036r1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960841D2-75E3-4B2B-BB71-4FD28DB74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D1694B1-113B-4B4C-8FEF-A3C15C947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42534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>
            <a:extLst>
              <a:ext uri="{FF2B5EF4-FFF2-40B4-BE49-F238E27FC236}">
                <a16:creationId xmlns:a16="http://schemas.microsoft.com/office/drawing/2014/main" id="{AAA7117F-F3ED-430D-8B56-6A71FAC809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November 2018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129F24B5-3F80-4DD7-A038-07469B07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26526" y="6475929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 dirty="0">
                <a:solidFill>
                  <a:srgbClr val="000000"/>
                </a:solidFill>
              </a:rPr>
              <a:t>Nikola Serafimovski (</a:t>
            </a:r>
            <a:r>
              <a:rPr lang="en-US" altLang="en-US" sz="1200" b="0" dirty="0" err="1">
                <a:solidFill>
                  <a:srgbClr val="000000"/>
                </a:solidFill>
              </a:rPr>
              <a:t>pureLiFi</a:t>
            </a:r>
            <a:r>
              <a:rPr lang="en-US" altLang="en-US" sz="1200" b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CE924FDC-B2E9-469C-9318-E27E61B3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5310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>
                <a:solidFill>
                  <a:srgbClr val="000000"/>
                </a:solidFill>
              </a:rPr>
              <a:t>Slide </a:t>
            </a:r>
            <a:fld id="{76A7C0DE-CCAC-4987-85E4-3D215FBABF64}" type="slidenum">
              <a:rPr lang="en-US" altLang="en-US" sz="1200" b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B4DB8D68-BB89-44C6-A66E-F37FB2999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Light Communications Task Group BB</a:t>
            </a:r>
            <a:br>
              <a:rPr lang="en-US" altLang="en-US" dirty="0"/>
            </a:br>
            <a:r>
              <a:rPr lang="en-US" altLang="en-US" dirty="0"/>
              <a:t>Process Document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7FD7F991-8914-4000-B93F-0C9F52D87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2018-11-14</a:t>
            </a:r>
          </a:p>
        </p:txBody>
      </p:sp>
      <p:graphicFrame>
        <p:nvGraphicFramePr>
          <p:cNvPr id="15367" name="Object 11">
            <a:extLst>
              <a:ext uri="{FF2B5EF4-FFF2-40B4-BE49-F238E27FC236}">
                <a16:creationId xmlns:a16="http://schemas.microsoft.com/office/drawing/2014/main" id="{58D0FA94-EE4D-4086-994A-49C89EEADD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397416"/>
              </p:ext>
            </p:extLst>
          </p:nvPr>
        </p:nvGraphicFramePr>
        <p:xfrm>
          <a:off x="1449388" y="2668588"/>
          <a:ext cx="9820275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913684" imgH="1411933" progId="Word.Document.8">
                  <p:embed/>
                </p:oleObj>
              </mc:Choice>
              <mc:Fallback>
                <p:oleObj name="Document" r:id="rId4" imgW="8913684" imgH="1411933" progId="Word.Document.8">
                  <p:embed/>
                  <p:pic>
                    <p:nvPicPr>
                      <p:cNvPr id="15367" name="Object 11">
                        <a:extLst>
                          <a:ext uri="{FF2B5EF4-FFF2-40B4-BE49-F238E27FC236}">
                            <a16:creationId xmlns:a16="http://schemas.microsoft.com/office/drawing/2014/main" id="{58D0FA94-EE4D-4086-994A-49C89EEADD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2668588"/>
                        <a:ext cx="9820275" cy="155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>
            <a:extLst>
              <a:ext uri="{FF2B5EF4-FFF2-40B4-BE49-F238E27FC236}">
                <a16:creationId xmlns:a16="http://schemas.microsoft.com/office/drawing/2014/main" id="{EACA9CC3-B5DE-4840-A41B-FDDDB6393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</a:rPr>
              <a:t> Author:</a:t>
            </a:r>
            <a:endParaRPr lang="en-US" altLang="en-US" sz="20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E282C71E-7DC7-4D16-93FF-B5A23CC9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0" fontAlgn="base" hangingPunct="0"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</a:rPr>
              <a:t>This presentation contains the process document outlining the selection and operation procedure for technical contributions presented within </a:t>
            </a:r>
            <a:r>
              <a:rPr lang="en-US" altLang="en-US" dirty="0" err="1">
                <a:solidFill>
                  <a:srgbClr val="000000"/>
                </a:solidFill>
              </a:rPr>
              <a:t>TGbb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lvl="1" eaLnBrk="0" fontAlgn="base" hangingPunct="0"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1613BB5-A2CC-474B-8815-A7DEAEC1D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200">
                <a:solidFill>
                  <a:srgbClr val="000000"/>
                </a:solidFill>
              </a:rPr>
              <a:t>Abstract</a:t>
            </a:r>
          </a:p>
        </p:txBody>
      </p:sp>
      <p:sp>
        <p:nvSpPr>
          <p:cNvPr id="17413" name="Date Placeholder 3">
            <a:extLst>
              <a:ext uri="{FF2B5EF4-FFF2-40B4-BE49-F238E27FC236}">
                <a16:creationId xmlns:a16="http://schemas.microsoft.com/office/drawing/2014/main" id="{FD3A3A85-058F-4616-955E-F0FF407A9FE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November 2018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2626829-EF8F-462F-963A-9DA25171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26526" y="6475929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 dirty="0">
                <a:solidFill>
                  <a:srgbClr val="000000"/>
                </a:solidFill>
              </a:rPr>
              <a:t>Nikola Serafimovski (</a:t>
            </a:r>
            <a:r>
              <a:rPr lang="en-US" altLang="en-US" sz="1200" b="0" dirty="0" err="1">
                <a:solidFill>
                  <a:srgbClr val="000000"/>
                </a:solidFill>
              </a:rPr>
              <a:t>pureLiFi</a:t>
            </a:r>
            <a:r>
              <a:rPr lang="en-US" altLang="en-US" sz="1200" b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73730B1-7B1F-4EC0-9A09-AC5FAFA2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5310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>
                <a:solidFill>
                  <a:srgbClr val="000000"/>
                </a:solidFill>
              </a:rPr>
              <a:t>Slide </a:t>
            </a:r>
            <a:fld id="{76A7C0DE-CCAC-4987-85E4-3D215FBABF64}" type="slidenum">
              <a:rPr lang="en-US" altLang="en-US" sz="1200" b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>
            <a:extLst>
              <a:ext uri="{FF2B5EF4-FFF2-40B4-BE49-F238E27FC236}">
                <a16:creationId xmlns:a16="http://schemas.microsoft.com/office/drawing/2014/main" id="{B288F86D-ADFD-483F-AF36-57B37B197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200" dirty="0">
                <a:solidFill>
                  <a:srgbClr val="000000"/>
                </a:solidFill>
              </a:rPr>
              <a:t>Process outline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226DE120-C7C1-4B36-8ABE-7B201F3B9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1676400"/>
            <a:ext cx="10461594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0" fontAlgn="base" hangingPunct="0"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Partial and complete technical proposals will be considered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Proposers are expected and encouraged to provide simulation results to validate their technical claims defined in the Simulation Scenarios document (doc. 11-18/1423r8) or the latest approved version of this document.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The merger of competing ideas and proposals is encouraged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Preliminary presentation of the high level ideas will be discussed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The TG will vote on the inclusion of any technical proposal</a:t>
            </a:r>
          </a:p>
          <a:p>
            <a:pPr lvl="1" algn="just" eaLnBrk="0" fontAlgn="base" hangingPunct="0">
              <a:spcAft>
                <a:spcPct val="0"/>
              </a:spcAft>
            </a:pPr>
            <a:r>
              <a:rPr lang="en-GB" altLang="en-US" sz="1800" dirty="0">
                <a:solidFill>
                  <a:srgbClr val="000000"/>
                </a:solidFill>
              </a:rPr>
              <a:t>A 75% or more approval will be necessary for a technical proposal to be included in the draft text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Proposers of successful ideas and concepts will be asked to provide the relevant descriptive and normative text no later than 2 months (unless agreed otherwise by the TG) after the ideas and concepts have been accepted.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</a:pP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53253" name="Date Placeholder 3">
            <a:extLst>
              <a:ext uri="{FF2B5EF4-FFF2-40B4-BE49-F238E27FC236}">
                <a16:creationId xmlns:a16="http://schemas.microsoft.com/office/drawing/2014/main" id="{33457F4F-F904-44BE-B57F-DAC2E44A96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November 2018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B08A40D-61CE-441A-9268-4CAD4C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26526" y="6475929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 dirty="0">
                <a:solidFill>
                  <a:srgbClr val="000000"/>
                </a:solidFill>
              </a:rPr>
              <a:t>Nikola Serafimovski (</a:t>
            </a:r>
            <a:r>
              <a:rPr lang="en-US" altLang="en-US" sz="1200" b="0" dirty="0" err="1">
                <a:solidFill>
                  <a:srgbClr val="000000"/>
                </a:solidFill>
              </a:rPr>
              <a:t>pureLiFi</a:t>
            </a:r>
            <a:r>
              <a:rPr lang="en-US" altLang="en-US" sz="1200" b="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347B316-C1D4-4689-A3C6-28254215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5310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0">
                <a:solidFill>
                  <a:srgbClr val="000000"/>
                </a:solidFill>
              </a:rPr>
              <a:t>Slide </a:t>
            </a:r>
            <a:fld id="{76A7C0DE-CCAC-4987-85E4-3D215FBABF64}" type="slidenum">
              <a:rPr lang="en-US" altLang="en-US" sz="1200" b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3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29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802-11-Submission</vt:lpstr>
      <vt:lpstr>Microsoft Word 97 - 2003 Document</vt:lpstr>
      <vt:lpstr>Light Communications Task Group BB Process Document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 Communications Task Group BB Progress Document</dc:title>
  <dc:creator>Serafimovski, Nikola</dc:creator>
  <cp:lastModifiedBy>Serafimovski, Nikola</cp:lastModifiedBy>
  <cp:revision>6</cp:revision>
  <dcterms:created xsi:type="dcterms:W3CDTF">2018-11-14T09:07:51Z</dcterms:created>
  <dcterms:modified xsi:type="dcterms:W3CDTF">2018-11-14T10:27:33Z</dcterms:modified>
</cp:coreProperties>
</file>