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16" autoAdjust="0"/>
  </p:normalViewPr>
  <p:slideViewPr>
    <p:cSldViewPr>
      <p:cViewPr>
        <p:scale>
          <a:sx n="70" d="100"/>
          <a:sy n="70" d="100"/>
        </p:scale>
        <p:origin x="-1138" y="-44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802.11-18/2026r0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introduces-wi-fi-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2018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2018-11-14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86992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3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22</a:t>
            </a:r>
            <a:r>
              <a:rPr lang="en-US" altLang="en-US" sz="2600" b="0" baseline="30000" dirty="0" smtClean="0"/>
              <a:t>nd</a:t>
            </a:r>
            <a:r>
              <a:rPr lang="en-US" altLang="en-US" sz="2600" b="0" dirty="0" smtClean="0"/>
              <a:t> Oct 2018 in Cannes France.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>
              <a:defRPr/>
            </a:pPr>
            <a:r>
              <a:rPr lang="en-US" altLang="en-US" dirty="0" smtClean="0"/>
              <a:t>3</a:t>
            </a:r>
            <a:r>
              <a:rPr lang="en-US" altLang="en-US" baseline="30000" dirty="0" smtClean="0"/>
              <a:t>rd</a:t>
            </a:r>
            <a:r>
              <a:rPr lang="en-US" altLang="en-US" dirty="0" smtClean="0"/>
              <a:t> Oct 2018 </a:t>
            </a:r>
            <a:r>
              <a:rPr lang="en-US" altLang="en-US" dirty="0"/>
              <a:t>Wi-Fi Alliance® introduces Wi-Fi </a:t>
            </a:r>
            <a:r>
              <a:rPr lang="en-US" altLang="en-US" dirty="0" smtClean="0"/>
              <a:t>6</a:t>
            </a:r>
          </a:p>
          <a:p>
            <a:pPr lvl="2">
              <a:defRPr/>
            </a:pPr>
            <a:r>
              <a:rPr lang="en-US" altLang="en-US" sz="1500" dirty="0" smtClean="0">
                <a:hlinkClick r:id="rId3"/>
              </a:rPr>
              <a:t>https</a:t>
            </a:r>
            <a:r>
              <a:rPr lang="en-US" altLang="en-US" sz="1500" dirty="0">
                <a:hlinkClick r:id="rId3"/>
              </a:rPr>
              <a:t>://</a:t>
            </a:r>
            <a:r>
              <a:rPr lang="en-US" altLang="en-US" sz="1500" dirty="0" smtClean="0">
                <a:hlinkClick r:id="rId3"/>
              </a:rPr>
              <a:t>www.wi-fi.org/news-events/newsroom/wi-fi-alliance-introduces-wi-fi-6</a:t>
            </a:r>
            <a:endParaRPr lang="en-US" altLang="en-US" sz="1500" dirty="0" smtClean="0"/>
          </a:p>
          <a:p>
            <a:pPr lvl="2">
              <a:defRPr/>
            </a:pPr>
            <a:endParaRPr lang="en-US" altLang="en-US" sz="1700" dirty="0" smtClean="0"/>
          </a:p>
          <a:p>
            <a:pPr lvl="2"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6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ax / Wi-Fi 6 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2018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Awareness Networking 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Device Provisioning Protocol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Experience</a:t>
            </a:r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2018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5</a:t>
            </a:r>
            <a:r>
              <a:rPr lang="en-US" altLang="en-US" sz="2000" b="0" baseline="30000" dirty="0" smtClean="0"/>
              <a:t>th</a:t>
            </a:r>
            <a:r>
              <a:rPr lang="en-US" altLang="en-US" sz="2000" b="0" dirty="0" smtClean="0"/>
              <a:t> Mar 2019 in Shanghai China.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2018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219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2018-11-13T11:49:33Z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