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477" r:id="rId4"/>
    <p:sldId id="476" r:id="rId5"/>
    <p:sldId id="478" r:id="rId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605" autoAdjust="0"/>
    <p:restoredTop sz="86372"/>
  </p:normalViewPr>
  <p:slideViewPr>
    <p:cSldViewPr>
      <p:cViewPr varScale="1">
        <p:scale>
          <a:sx n="88" d="100"/>
          <a:sy n="88" d="100"/>
        </p:scale>
        <p:origin x="84" y="49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2528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13-Nov-18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758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59703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42670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John Notor, Notor Research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2018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John Notor, Notor Research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114800" y="6475413"/>
            <a:ext cx="758825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1505220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  -  Midweek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802.11-18/2015r0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8/18-18-0134-00-0000-developing-a-sustainable-spectrum-strategy-for-america-s-future.doc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8/18-18-0139-04-0000-fcc-18-295-ieee-802-comment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September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John Notor, Notor Research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Midweek Liaison from 802.18 to 802.11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2018-11-14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5575412"/>
              </p:ext>
            </p:extLst>
          </p:nvPr>
        </p:nvGraphicFramePr>
        <p:xfrm>
          <a:off x="515938" y="2344738"/>
          <a:ext cx="8045450" cy="2327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1" name="Document" r:id="rId4" imgW="8245941" imgH="2397432" progId="Word.Document.8">
                  <p:embed/>
                </p:oleObj>
              </mc:Choice>
              <mc:Fallback>
                <p:oleObj name="Document" r:id="rId4" imgW="8245941" imgH="239743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8" y="2344738"/>
                        <a:ext cx="8045450" cy="2327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John Notor, Notor Research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is a liaison from IEEE 802.18 for the November  2018 IEEE 802.11 Mid-Week Plenary.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John Notor, Notor Research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620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/>
              <a:t>Item Discussed 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040" y="1524000"/>
            <a:ext cx="7772400" cy="4114800"/>
          </a:xfrm>
          <a:ln/>
        </p:spPr>
        <p:txBody>
          <a:bodyPr/>
          <a:lstStyle/>
          <a:p>
            <a:pPr marL="6858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Presidential Memorandum on Developing a Sustainable Spectrum Strategy for America's Future</a:t>
            </a:r>
          </a:p>
          <a:p>
            <a:pPr marL="1085850"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>
                <a:hlinkClick r:id="rId3"/>
              </a:rPr>
              <a:t>https://mentor.ieee.org/802.18/dcn/18/18-18-0134-00-0000-developing-a-sustainable-spectrum-strategy-for-america-s-future.docx</a:t>
            </a:r>
            <a:r>
              <a:rPr lang="en-US" dirty="0"/>
              <a:t>  </a:t>
            </a:r>
          </a:p>
          <a:p>
            <a:pPr marL="1085850"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EC members will take to EC for a potential Press Release on IEEE 802 supports this.</a:t>
            </a:r>
          </a:p>
          <a:p>
            <a:pPr marL="1085850"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/>
          </a:p>
          <a:p>
            <a:pPr marL="1085850"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One of many points: </a:t>
            </a:r>
          </a:p>
          <a:p>
            <a:pPr marL="1085850"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Moreover, it is imperative that America be first in fifth-generation (5G) wireless technologies -- wireless technologies capable of meeting the high-capacity, low-latency, and high-speed requirements that can unleash innovation broadly across diverse sectors of the economy and the public sector.  </a:t>
            </a:r>
          </a:p>
          <a:p>
            <a:pPr marL="1085850"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dirty="0"/>
          </a:p>
          <a:p>
            <a:pPr marL="6858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355365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5950"/>
            <a:ext cx="7770813" cy="685800"/>
          </a:xfrm>
        </p:spPr>
        <p:txBody>
          <a:bodyPr/>
          <a:lstStyle/>
          <a:p>
            <a:r>
              <a:rPr lang="en-US" sz="2800" dirty="0"/>
              <a:t>Comments worked 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1249218"/>
            <a:ext cx="8305800" cy="5637213"/>
          </a:xfrm>
        </p:spPr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FCC 6 GHz NPRM and single voice from IEEE 802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Spent most of the meeting walking through in detail and editing the draft comments, where IEEE Standards are and where they are going in 6 GHz,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Made excellent progress, great inputs and edits, from all sides.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A few areas need more work.  RR-TAG will continue on Thursday.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Latest draft: 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hlinkClick r:id="rId3"/>
              </a:rPr>
              <a:t>https://mentor.ieee.org/802.18/dcn/18/18-18-0139-04-0000-fcc-18-295-ieee-802-comment.docx</a:t>
            </a:r>
            <a:r>
              <a:rPr lang="en-US" dirty="0"/>
              <a:t>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John Notor, Notor Research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68600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5950"/>
            <a:ext cx="7770813" cy="685800"/>
          </a:xfrm>
        </p:spPr>
        <p:txBody>
          <a:bodyPr/>
          <a:lstStyle/>
          <a:p>
            <a:r>
              <a:rPr lang="en-US" sz="2400"/>
              <a:t>For Thursday </a:t>
            </a:r>
            <a:r>
              <a:rPr lang="en-US" sz="2400" dirty="0"/>
              <a:t>AM1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1069975"/>
            <a:ext cx="8305800" cy="5637213"/>
          </a:xfrm>
        </p:spPr>
        <p:txBody>
          <a:bodyPr/>
          <a:lstStyle/>
          <a:p>
            <a:pPr marL="6858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000" dirty="0"/>
          </a:p>
          <a:p>
            <a:pPr marL="6858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dirty="0"/>
              <a:t>Mr. Masanori Kondo,  Deputy Secretary General of Asia-Pacific </a:t>
            </a:r>
            <a:r>
              <a:rPr lang="en-US" sz="2000" dirty="0" err="1"/>
              <a:t>Telecommunity</a:t>
            </a:r>
            <a:r>
              <a:rPr lang="en-US" sz="2000" dirty="0"/>
              <a:t> (APT) has a presentation on APT activities.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Where: Pavilion 1/2  4</a:t>
            </a:r>
            <a:r>
              <a:rPr lang="en-US" sz="2000" baseline="30000" dirty="0"/>
              <a:t>th</a:t>
            </a:r>
            <a:r>
              <a:rPr lang="en-US" sz="2000" dirty="0"/>
              <a:t> floor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Presentation: 18-18/0136r00</a:t>
            </a:r>
            <a:endParaRPr lang="en-US" dirty="0"/>
          </a:p>
          <a:p>
            <a:pPr marL="457200" lvl="1" indent="0">
              <a:spcBef>
                <a:spcPts val="0"/>
              </a:spcBef>
            </a:pPr>
            <a:r>
              <a:rPr lang="en-US" altLang="en-US" dirty="0"/>
              <a:t>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b="1" dirty="0"/>
              <a:t>Continue on IEEE 802 Single voice comments on FCC 6 GHz NPRM 6 GHz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Will work toward a final draft. 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Will run thought general discussion items, if time permits: 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IEEE SA Intelligent Spectrum management statement. 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India’s 5 GHz and UWB updated rules.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USA 5.9 GHz ex </a:t>
            </a:r>
            <a:r>
              <a:rPr lang="en-US" altLang="en-US" dirty="0" err="1"/>
              <a:t>parte</a:t>
            </a:r>
            <a:r>
              <a:rPr lang="en-US" altLang="en-US" dirty="0"/>
              <a:t> and DOT first results.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Net Neutrality, the latest.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TVWS ex parted on rural areas.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John Notor, Notor Research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27024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FF2600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Liaison_11_2_18_draft_r0" id="{E2683778-017D-694A-86D5-72B9ABE7D308}" vid="{485B5096-F3B6-FA43-B93E-0D16E8FF877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118</TotalTime>
  <Words>397</Words>
  <Application>Microsoft Office PowerPoint</Application>
  <PresentationFormat>On-screen Show (4:3)</PresentationFormat>
  <Paragraphs>78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 Unicode MS</vt:lpstr>
      <vt:lpstr>MS Gothic</vt:lpstr>
      <vt:lpstr>Arial</vt:lpstr>
      <vt:lpstr>Times New Roman</vt:lpstr>
      <vt:lpstr>Office Theme</vt:lpstr>
      <vt:lpstr>Document</vt:lpstr>
      <vt:lpstr>Midweek Liaison from 802.18 to 802.11</vt:lpstr>
      <vt:lpstr>Abstract</vt:lpstr>
      <vt:lpstr>Item Discussed </vt:lpstr>
      <vt:lpstr>Comments worked on</vt:lpstr>
      <vt:lpstr>For Thursday AM1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Liaison from 802.18 to 802.11</dc:title>
  <dc:creator>John Notor</dc:creator>
  <cp:lastModifiedBy>Holcomb, Jay</cp:lastModifiedBy>
  <cp:revision>48</cp:revision>
  <cp:lastPrinted>1601-01-01T00:00:00Z</cp:lastPrinted>
  <dcterms:created xsi:type="dcterms:W3CDTF">2018-07-11T14:06:08Z</dcterms:created>
  <dcterms:modified xsi:type="dcterms:W3CDTF">2018-11-13T11:55:41Z</dcterms:modified>
</cp:coreProperties>
</file>