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3" autoAdjust="0"/>
    <p:restoredTop sz="50000" autoAdjust="0"/>
  </p:normalViewPr>
  <p:slideViewPr>
    <p:cSldViewPr>
      <p:cViewPr varScale="1">
        <p:scale>
          <a:sx n="149" d="100"/>
          <a:sy n="149" d="100"/>
        </p:scale>
        <p:origin x="1096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802.11-18/2014r01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arkko-eap-aka-pf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mu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datatracker.ietf.org/doc/rfc7548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446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lear-eap-teap-brski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ipwave/charter/" TargetMode="External"/><Relationship Id="rId5" Type="http://schemas.openxmlformats.org/officeDocument/2006/relationships/hyperlink" Target="http://www.ieee802.org/1/files/public/docs2018/detnet-tsn-farkas-chairs-intro-1118-v03.pdf" TargetMode="External"/><Relationship Id="rId4" Type="http://schemas.openxmlformats.org/officeDocument/2006/relationships/hyperlink" Target="https://mentor.ieee.org/802.11/dcn/18/11-18-1918-00-0rta-determinism-for-iot-consideration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wugh/about/" TargetMode="External"/><Relationship Id="rId4" Type="http://schemas.openxmlformats.org/officeDocument/2006/relationships/hyperlink" Target="https://datatracker.ietf.org/wg/rat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httpbis/about/" TargetMode="External"/><Relationship Id="rId13" Type="http://schemas.openxmlformats.org/officeDocument/2006/relationships/hyperlink" Target="https://datatracker.ietf.org/doc/charter-irtf-qi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ose/" TargetMode="External"/><Relationship Id="rId12" Type="http://schemas.openxmlformats.org/officeDocument/2006/relationships/hyperlink" Target="https://datatracker.ietf.org/rg/qirg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ose/about/" TargetMode="External"/><Relationship Id="rId11" Type="http://schemas.openxmlformats.org/officeDocument/2006/relationships/hyperlink" Target="https://datatracker.ietf.org/doc/charter-ietf-mile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wg/mile/about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doc/charter-ietf-httpbi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6lo-backbone-router/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ap-nd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920-02-0wng-proxy-nd-discovery-in-802-11.pptx" TargetMode="External"/><Relationship Id="rId11" Type="http://schemas.openxmlformats.org/officeDocument/2006/relationships/hyperlink" Target="https://tools.ietf.org/html/draft-jjmb-v6ops-unique-ipv6-prefix-per-host-00" TargetMode="External"/><Relationship Id="rId5" Type="http://schemas.openxmlformats.org/officeDocument/2006/relationships/hyperlink" Target="http://www.rfc-editor.org/info/rfc8505" TargetMode="External"/><Relationship Id="rId10" Type="http://schemas.openxmlformats.org/officeDocument/2006/relationships/hyperlink" Target="https://mentor.ieee.org/802.11/dcn/15/11-15-1085-00-0wng-6lowpan-over-802-11.pptx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s://tools.ietf.org/html/draft-bi-savi-wlan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4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winding down, but may be re-chartered to cover other underlying layer 2 protocols.  This could have a bearing on RTA TIG activities if there’s a new MAC.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2018]</a:t>
            </a:r>
          </a:p>
          <a:p>
            <a:pPr lvl="1"/>
            <a:r>
              <a:rPr lang="en-US" sz="1600" dirty="0"/>
              <a:t>Updated: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Meeting at IETF 103 in Bangkok last week was cancelled in favor of informal mtg.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 (still):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Related: Perfect-Forward Secrecy for the Extensible Authentication Protocol Method for Authentication and Key Agreement (EAP-AKA' PFS): </a:t>
            </a:r>
            <a:r>
              <a:rPr lang="en-US" sz="1600" dirty="0">
                <a:hlinkClick r:id="rId6"/>
              </a:rPr>
              <a:t>https://datatracker.ietf.org/doc/draft-arkko-eap-aka-pfs/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[November 2018]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5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6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7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Adopted and updated: Deprecating TLSv1.0 and TLSv1.1: </a:t>
            </a:r>
            <a:r>
              <a:rPr lang="en-US" sz="1600" dirty="0">
                <a:hlinkClick r:id="rId5"/>
              </a:rPr>
              <a:t>draft-ietf-tls-oldversions-deprecate-01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 (August 2018): TLS version 1.3 (RFC 8446): </a:t>
            </a:r>
            <a:r>
              <a:rPr lang="en-US" sz="1600" dirty="0">
                <a:hlinkClick r:id="rId6"/>
              </a:rPr>
              <a:t>https://datatracker.ietf.org/doc/rfc8446/ 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over the weekend.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(October 2018):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 (October 2018):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 (October 2018):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(November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 (</a:t>
            </a:r>
            <a:r>
              <a:rPr lang="en-US" sz="1800" dirty="0" err="1"/>
              <a:t>Septeber</a:t>
            </a:r>
            <a:r>
              <a:rPr lang="en-US" sz="1800" dirty="0"/>
              <a:t>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[waiting for write-up; one outstanding about neighbor discovery that should be resolved by the end of 2018]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2"/>
            <a:r>
              <a:rPr lang="en-US" sz="1600" dirty="0"/>
              <a:t>Joint discussion held last week about this draft</a:t>
            </a:r>
          </a:p>
          <a:p>
            <a:pPr lvl="1"/>
            <a:r>
              <a:rPr lang="en-US" sz="1800" dirty="0"/>
              <a:t>BRSKI is Bootstrapping Remote Secure Key Infrastructures</a:t>
            </a:r>
          </a:p>
          <a:p>
            <a:pPr lvl="1"/>
            <a:r>
              <a:rPr lang="en-US" sz="1800" dirty="0"/>
              <a:t>Related (October 2018): Bootstrapping Key Infrastructure over EAP: </a:t>
            </a:r>
            <a:r>
              <a:rPr lang="en-US" sz="1800" dirty="0">
                <a:hlinkClick r:id="rId5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Predictable and Available Wireless (PAW) – joint discussion on 2018-11-08 (similar to: </a:t>
            </a:r>
            <a:r>
              <a:rPr lang="en-US" sz="1600" b="1" dirty="0">
                <a:hlinkClick r:id="rId4"/>
              </a:rPr>
              <a:t>https://mentor.ieee.org/802.11/dcn/18/11-18-1918-00-0rta-determinism-for-iot-considerations.pptx</a:t>
            </a:r>
            <a:r>
              <a:rPr lang="en-US" sz="1600" b="1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BRSKI over IEEE 802.11 – informal meeting on 2018-11-08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Face-to-face leadership meeting held 2018-11-10 – discussions of PAW, deterministic networking for IEEE 802.11, general status update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Also, separate meeting on IEEE 802/IETF Data Center Workshop (2018-11-10)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 err="1"/>
              <a:t>DetNet</a:t>
            </a:r>
            <a:r>
              <a:rPr lang="en-US" sz="1600" b="1" dirty="0"/>
              <a:t>/TSN workshop held 2018-11-11 (~100 attendees): </a:t>
            </a:r>
            <a:r>
              <a:rPr lang="en-US" sz="1600" b="1" dirty="0">
                <a:hlinkClick r:id="rId5"/>
              </a:rPr>
              <a:t>http://www.ieee802.org/1/files/public/docs2018/detnet-tsn-farkas-chairs-intro-1118-v03.pdf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6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Mildly related: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8462: </a:t>
            </a:r>
            <a:r>
              <a:rPr lang="en-US" dirty="0"/>
              <a:t>Report from the IAB Workshop on Managing Radio Networks in an Encrypted World (</a:t>
            </a:r>
            <a:r>
              <a:rPr lang="en-US" dirty="0" err="1"/>
              <a:t>MaRNEW</a:t>
            </a:r>
            <a:r>
              <a:rPr lang="en-US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</a:t>
            </a:r>
            <a:r>
              <a:rPr lang="en-US" dirty="0"/>
              <a:t>8480: 6TiSCH Operation Sublayer (6top) Protocol (6P)</a:t>
            </a: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November 5-9,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0656"/>
              </p:ext>
            </p:extLst>
          </p:nvPr>
        </p:nvGraphicFramePr>
        <p:xfrm>
          <a:off x="1066800" y="2875632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rats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Remote </a:t>
                      </a:r>
                      <a:r>
                        <a:rPr lang="en-US" sz="1800" b="0" dirty="0" err="1"/>
                        <a:t>ATtestation</a:t>
                      </a:r>
                      <a:r>
                        <a:rPr lang="en-US" sz="1800" b="0" dirty="0"/>
                        <a:t> </a:t>
                      </a:r>
                      <a:r>
                        <a:rPr lang="en-US" sz="1800" b="0" dirty="0" err="1"/>
                        <a:t>ProcedureS</a:t>
                      </a:r>
                      <a:r>
                        <a:rPr lang="en-US" sz="1800" b="0" dirty="0"/>
                        <a:t> 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wugh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WGs Using GitHub 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21867"/>
              </p:ext>
            </p:extLst>
          </p:nvPr>
        </p:nvGraphicFramePr>
        <p:xfrm>
          <a:off x="1066800" y="2875632"/>
          <a:ext cx="6977557" cy="30979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(informal 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cose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CBOR Object Signing and Encryption</a:t>
                      </a:r>
                      <a:r>
                        <a:rPr lang="en-US" dirty="0"/>
                        <a:t> </a:t>
                      </a:r>
                      <a:r>
                        <a:rPr lang="en-US" sz="1800" b="0" dirty="0"/>
                        <a:t>(external review for re-chartering [group closed in 2016])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6030207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httpbis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Hypertext Transfer Protocol</a:t>
                      </a:r>
                      <a:r>
                        <a:rPr lang="en-US" sz="1800" b="0" dirty="0"/>
                        <a:t> (internal review for re-chartering)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23247604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mile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Managed Incident Lightweight Exchange</a:t>
                      </a:r>
                      <a:r>
                        <a:rPr lang="en-US" dirty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5312680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Quantum Internet Proposed Research Group</a:t>
                      </a:r>
                      <a:r>
                        <a:rPr lang="en-US" dirty="0"/>
                        <a:t> (internal review in the IRTF)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9485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r>
              <a:rPr lang="en-US" sz="1400" dirty="0"/>
              <a:t> (will be published as </a:t>
            </a:r>
            <a:r>
              <a:rPr lang="en-US" sz="1400" dirty="0">
                <a:hlinkClick r:id="rId5"/>
              </a:rPr>
              <a:t>RFC 8505</a:t>
            </a:r>
            <a:r>
              <a:rPr lang="en-US" sz="1400" dirty="0"/>
              <a:t>).  Also see: </a:t>
            </a:r>
            <a:r>
              <a:rPr lang="en-US" sz="1400" dirty="0">
                <a:hlinkClick r:id="rId6"/>
              </a:rPr>
              <a:t>https://mentor.ieee.org/802.11/dcn/18/11-18-1920-02-0wng-proxy-nd-discovery-in-802-11.pptx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Address Protected Neighbor Discovery for Low-power and Lossy Networks, see: </a:t>
            </a:r>
            <a:r>
              <a:rPr lang="en-US" sz="1400" dirty="0">
                <a:hlinkClick r:id="rId7"/>
              </a:rPr>
              <a:t>https://datatracker.ietf.org/doc/draft-ietf-6lo-ap-nd/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IPv6 Backbone Router, see: </a:t>
            </a:r>
            <a:r>
              <a:rPr lang="en-US" sz="1400" dirty="0">
                <a:hlinkClick r:id="rId8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9"/>
              </a:rPr>
              <a:t>https://tools.ietf.org/html/draft-bi-savi-wlan-15</a:t>
            </a:r>
            <a:r>
              <a:rPr lang="en-US" sz="1400" dirty="0"/>
              <a:t>.  Comments solicited to </a:t>
            </a:r>
            <a:r>
              <a:rPr lang="en-US" sz="1400" dirty="0" err="1"/>
              <a:t>ietf@ietf.org</a:t>
            </a:r>
            <a:r>
              <a:rPr lang="en-US" sz="1400" dirty="0"/>
              <a:t>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10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11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114183</TotalTime>
  <Words>2432</Words>
  <Application>Microsoft Macintosh PowerPoint</Application>
  <PresentationFormat>On-screen Show (4:3)</PresentationFormat>
  <Paragraphs>387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November 5-9, 2018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750</cp:revision>
  <cp:lastPrinted>1998-02-10T13:28:06Z</cp:lastPrinted>
  <dcterms:created xsi:type="dcterms:W3CDTF">2005-01-04T21:26:55Z</dcterms:created>
  <dcterms:modified xsi:type="dcterms:W3CDTF">2018-11-14T02:48:13Z</dcterms:modified>
  <cp:category/>
</cp:coreProperties>
</file>