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8" r:id="rId3"/>
    <p:sldId id="259" r:id="rId4"/>
    <p:sldId id="260" r:id="rId5"/>
    <p:sldId id="261" r:id="rId6"/>
    <p:sldId id="263" r:id="rId7"/>
    <p:sldId id="264" r:id="rId8"/>
    <p:sldId id="265" r:id="rId9"/>
    <p:sldId id="266" r:id="rId10"/>
    <p:sldId id="270" r:id="rId11"/>
    <p:sldId id="269" r:id="rId12"/>
    <p:sldId id="272" r:id="rId13"/>
    <p:sldId id="343" r:id="rId14"/>
    <p:sldId id="336" r:id="rId15"/>
    <p:sldId id="337" r:id="rId16"/>
    <p:sldId id="338" r:id="rId17"/>
    <p:sldId id="339" r:id="rId18"/>
    <p:sldId id="340" r:id="rId19"/>
    <p:sldId id="341" r:id="rId20"/>
    <p:sldId id="342" r:id="rId21"/>
    <p:sldId id="290" r:id="rId22"/>
    <p:sldId id="278" r:id="rId23"/>
    <p:sldId id="293" r:id="rId24"/>
    <p:sldId id="28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802.11-18/2006r0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MAC ad 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08145504"/>
              </p:ext>
            </p:extLst>
          </p:nvPr>
        </p:nvGraphicFramePr>
        <p:xfrm>
          <a:off x="520699" y="2714625"/>
          <a:ext cx="8289807" cy="2543175"/>
        </p:xfrm>
        <a:graphic>
          <a:graphicData uri="http://schemas.openxmlformats.org/presentationml/2006/ole">
            <mc:AlternateContent xmlns:mc="http://schemas.openxmlformats.org/markup-compatibility/2006">
              <mc:Choice xmlns:v="urn:schemas-microsoft-com:vml" Requires="v">
                <p:oleObj spid="_x0000_s320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7146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2541746"/>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b="1" dirty="0" smtClean="0"/>
                        <a:t>MAC</a:t>
                      </a:r>
                      <a:endParaRPr lang="en-US" sz="1400" b="1"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b="1" dirty="0" smtClean="0"/>
                        <a:t>MAC</a:t>
                      </a:r>
                      <a:endParaRPr lang="en-US" sz="1400" b="1"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7" name="Content Placeholder 6"/>
          <p:cNvGraphicFramePr>
            <a:graphicFrameLocks noGrp="1" noChangeAspect="1"/>
          </p:cNvGraphicFramePr>
          <p:nvPr>
            <p:ph idx="1"/>
            <p:extLst>
              <p:ext uri="{D42A27DB-BD31-4B8C-83A1-F6EECF244321}">
                <p14:modId xmlns:p14="http://schemas.microsoft.com/office/powerpoint/2010/main" val="2138511875"/>
              </p:ext>
            </p:extLst>
          </p:nvPr>
        </p:nvGraphicFramePr>
        <p:xfrm>
          <a:off x="3352800" y="2133600"/>
          <a:ext cx="2445926" cy="2063750"/>
        </p:xfrm>
        <a:graphic>
          <a:graphicData uri="http://schemas.openxmlformats.org/presentationml/2006/ole">
            <mc:AlternateContent xmlns:mc="http://schemas.openxmlformats.org/markup-compatibility/2006">
              <mc:Choice xmlns:v="urn:schemas-microsoft-com:vml" Requires="v">
                <p:oleObj spid="_x0000_s4114"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1336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Unfinished submissions from </a:t>
            </a:r>
            <a:r>
              <a:rPr lang="en-US" dirty="0" smtClean="0"/>
              <a:t>Monday</a:t>
            </a:r>
          </a:p>
          <a:p>
            <a:pPr lvl="1">
              <a:buFont typeface="Arial" panose="020B0604020202020204" pitchFamily="34" charset="0"/>
              <a:buChar char="•"/>
            </a:pPr>
            <a:r>
              <a:rPr lang="en-US" dirty="0" smtClean="0"/>
              <a:t>New Submission – Whoever is ready</a:t>
            </a:r>
            <a:endParaRPr lang="en-US" dirty="0" smtClean="0"/>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6847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15935 and </a:t>
            </a:r>
            <a:r>
              <a:rPr lang="en-GB" dirty="0" smtClean="0"/>
              <a:t>16150 in doc 11-18/1953r1?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15033, 15034, 15885, </a:t>
            </a:r>
            <a:r>
              <a:rPr lang="en-GB" dirty="0" smtClean="0"/>
              <a:t>15887 in doc 11-18/1808r0?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16080, 15119, 16685, 16458, 16126, 16140, 16141, 15799, 16598, 17023, 16687, 16688, 16143, 16689 (14 CIDs) </a:t>
            </a:r>
            <a:r>
              <a:rPr lang="en-GB" dirty="0" smtClean="0"/>
              <a:t>in doc 11-18/1778r1?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Recess</a:t>
            </a:r>
          </a:p>
          <a:p>
            <a:pPr>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Recess</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smtClean="0"/>
              <a:t>Recess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1753</TotalTime>
  <Words>1128</Words>
  <Application>Microsoft Office PowerPoint</Application>
  <PresentationFormat>On-screen Show (4:3)</PresentationFormat>
  <Paragraphs>216</Paragraphs>
  <Slides>24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4" baseType="lpstr">
      <vt:lpstr>Arial Unicode MS</vt:lpstr>
      <vt:lpstr>MS Gothic</vt:lpstr>
      <vt:lpstr>Arial</vt:lpstr>
      <vt:lpstr>Calibri</vt:lpstr>
      <vt:lpstr>Monotype Sorts</vt:lpstr>
      <vt:lpstr>Times New Roman</vt:lpstr>
      <vt:lpstr>Wingdings</vt:lpstr>
      <vt:lpstr>Office Theme</vt:lpstr>
      <vt:lpstr>Document</vt:lpstr>
      <vt:lpstr>Microsoft Excel 97-2003 Worksheet</vt:lpstr>
      <vt:lpstr>TGax November 2018 MAC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vt:lpstr>
      <vt:lpstr>Agenda for Tuesday November 12, 08:00 – 10:00 </vt:lpstr>
      <vt:lpstr>11-18/1953 (Osama)</vt:lpstr>
      <vt:lpstr>11-18/1808 (Yasu Inoue)</vt:lpstr>
      <vt:lpstr>11-18/1778 (Yongho Seok)</vt:lpstr>
      <vt:lpstr>11-18/1456(Abhishek Patil)</vt:lpstr>
      <vt:lpstr>11-18/1815 (Abhishek Patil)</vt:lpstr>
      <vt:lpstr>11-18/1814 (Abhishek Patil)</vt:lpstr>
      <vt:lpstr>11-18/1812 (Abhishek Patil)</vt:lpstr>
      <vt:lpstr>Agenda for Tuesday November 13, 10:30 – 12:30 </vt:lpstr>
      <vt:lpstr>Agenda for Tuesday November 13, 16:00 – 18:00 </vt:lpstr>
      <vt:lpstr>Agenda for Tuesday November 13, 19:30 – 21:30 </vt:lpstr>
      <vt:lpstr>Agenda for Wednesday November 14, 13:30 – 15:30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133</cp:revision>
  <cp:lastPrinted>1601-01-01T00:00:00Z</cp:lastPrinted>
  <dcterms:created xsi:type="dcterms:W3CDTF">2017-01-26T15:28:16Z</dcterms:created>
  <dcterms:modified xsi:type="dcterms:W3CDTF">2018-11-12T21:38:09Z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