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451" r:id="rId3"/>
    <p:sldId id="454" r:id="rId4"/>
    <p:sldId id="450" r:id="rId5"/>
    <p:sldId id="449" r:id="rId6"/>
    <p:sldId id="452" r:id="rId7"/>
    <p:sldId id="453" r:id="rId8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131" d="100"/>
          <a:sy n="131" d="100"/>
        </p:scale>
        <p:origin x="1344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2018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802.11-18/1999r0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/>
              <a:t>November 2018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RTS CTS protection coverage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9545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2018-11-09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728199"/>
              </p:ext>
            </p:extLst>
          </p:nvPr>
        </p:nvGraphicFramePr>
        <p:xfrm>
          <a:off x="508000" y="2695575"/>
          <a:ext cx="8156575" cy="166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Document" r:id="rId4" imgW="8255000" imgH="1689100" progId="Word.Document.8">
                  <p:embed/>
                </p:oleObj>
              </mc:Choice>
              <mc:Fallback>
                <p:oleObj name="Document" r:id="rId4" imgW="8255000" imgH="16891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695575"/>
                        <a:ext cx="8156575" cy="166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A82EB-DA93-2844-B6A2-712B40B9C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29D43-9CE5-C64D-9245-3FF86339A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802.11ax OBSS PD rules allow in some cases OBSS STAs to reset the NAV when the STA has received CTS frame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RTS CTS signaling protects smaller area than BAR BA signaling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protection area of around the CTS transmitter should not leave unprotected holes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OBSS STAs located in the holes can cause higher interference making the RTS CTS signaling unreliable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9E7AB-221F-0D41-80BA-00494E3438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1E38F-2DAD-4D44-8EC3-D9AE0BE7DC9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E0CF5BD-B068-864C-956B-02668EE9A77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1340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3D945-05A2-A94F-BA26-348670699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802.11ax D3.2 standard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38113-A941-FE45-9C2A-8D4037C17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highlighted text allows OBSS STAs that received both RTS and CTS to reset NAV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29907-430D-074A-87A3-FCFB985D31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2C3FE-3C34-3B48-95DF-E02DA8BD702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59FF688-850F-104B-9805-E9529FCE495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2018</a:t>
            </a:r>
            <a:endParaRPr lang="en-GB" dirty="0"/>
          </a:p>
        </p:txBody>
      </p:sp>
      <p:pic>
        <p:nvPicPr>
          <p:cNvPr id="7" name="Picture 6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C9A76337-EDA4-9441-817A-060135F07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4917"/>
            <a:ext cx="8773566" cy="1535374"/>
          </a:xfrm>
          <a:prstGeom prst="rect">
            <a:avLst/>
          </a:prstGeom>
        </p:spPr>
      </p:pic>
      <p:pic>
        <p:nvPicPr>
          <p:cNvPr id="8" name="Picture 7" descr="A close up of a piece of paper&#13;&#10;&#13;&#10;Description automatically generated">
            <a:extLst>
              <a:ext uri="{FF2B5EF4-FFF2-40B4-BE49-F238E27FC236}">
                <a16:creationId xmlns:a16="http://schemas.microsoft.com/office/drawing/2014/main" id="{830719EB-04FE-3849-A43E-0EB91A26E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3" y="4799597"/>
            <a:ext cx="8489319" cy="145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2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CC7C8D63-35D2-4A4A-8162-E67CDD1853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8" y="1830388"/>
            <a:ext cx="4193999" cy="431285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DDA4ED-DD25-CF49-ACF8-54456C8EBE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A99FD-2614-5345-9B41-7BC8AEA2782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74A63B0-BCBA-9E42-9DC1-BD229C366A8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2018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B69ECF-3415-F64C-9F9C-8582D3FEC23E}"/>
              </a:ext>
            </a:extLst>
          </p:cNvPr>
          <p:cNvSpPr/>
          <p:nvPr/>
        </p:nvSpPr>
        <p:spPr bwMode="auto">
          <a:xfrm>
            <a:off x="8763000" y="5913058"/>
            <a:ext cx="381000" cy="25914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13A839-FEC2-7D40-89E4-92167A5BA274}"/>
              </a:ext>
            </a:extLst>
          </p:cNvPr>
          <p:cNvSpPr/>
          <p:nvPr/>
        </p:nvSpPr>
        <p:spPr bwMode="auto">
          <a:xfrm>
            <a:off x="8755063" y="5887243"/>
            <a:ext cx="381000" cy="2270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4F44F7-E38B-114F-BEF4-FDEA7705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RTS CTS protection area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0D3DA1C-192D-764D-B4F2-DA9842E731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82" t="7861"/>
          <a:stretch/>
        </p:blipFill>
        <p:spPr>
          <a:xfrm>
            <a:off x="4619310" y="1447800"/>
            <a:ext cx="4343815" cy="30424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14646B-16B0-174F-9688-D08876E65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078" y="4608523"/>
            <a:ext cx="2136775" cy="18641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BC63DD-9073-5645-92D9-36D6D4E287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6113" y="4761344"/>
            <a:ext cx="22860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81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D1AC6-F2F9-7546-9E94-CF511E79D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 areas of TXOP starting with BAR BA and RTS CTS signaling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49987-D378-5940-B5C5-98DA18354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81200"/>
            <a:ext cx="5867400" cy="4267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Small protection area of RTS CTS may degrade WLAN throughputs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The unprotected area is close to both the receiver and the transmitter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802.11ax non-AP STAs get solid protection area around the receiver by initiating TXOPS with BAR  BA signaling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If a BAR BA signaling initiates a TXOP, the BA transmitter may not consider whether channel is IDLE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Lack of CS at BA transmitter may not protect the ongoing transmissions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Holes in the channel reservation area should not drive STAs to initiate TXOPs with BAR BA signaling instead of RTS CTS signaling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356F2-AE61-7B42-B16E-AE76E97EB7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EFEB9-47AF-294B-982E-0F86CB5F9CD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C4ADC1-AE52-E64A-876F-01975258254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2018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F54FC9-20C0-7843-91F3-F53636095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828006"/>
            <a:ext cx="2997200" cy="2209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7A1820-12F7-A349-A80D-2576EA58F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156" y="4411869"/>
            <a:ext cx="2365375" cy="206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71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758E2-A3FD-E14F-ACF4-06BBFD22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36540-4B48-9E4E-ACA7-D3CD073F5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protection area in RTS CTS signaling should not leave holes around the CTS transmitter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holes may allow some OBSS STAs to use different protection level which degrades the reliable reception of the data frames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BA44A-7ED4-FC46-84D3-E93E414030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635DA-4D60-F14E-A892-31D41A4C2CD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4D9AF02-0D94-7A49-81FB-ABF2249A9F7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660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A82EB-DA93-2844-B6A2-712B40B9C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29D43-9CE5-C64D-9245-3FF86339A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105283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 you agree to delete the highlighted text from the 802.11ax specification?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9E7AB-221F-0D41-80BA-00494E3438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1E38F-2DAD-4D44-8EC3-D9AE0BE7DC9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E0CF5BD-B068-864C-956B-02668EE9A77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2018</a:t>
            </a:r>
            <a:endParaRPr lang="en-GB" dirty="0"/>
          </a:p>
        </p:txBody>
      </p:sp>
      <p:pic>
        <p:nvPicPr>
          <p:cNvPr id="10" name="Picture 9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EB7D691C-B6F8-6045-9411-A2D4DC0EE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4917"/>
            <a:ext cx="8773566" cy="1535374"/>
          </a:xfrm>
          <a:prstGeom prst="rect">
            <a:avLst/>
          </a:prstGeom>
        </p:spPr>
      </p:pic>
      <p:pic>
        <p:nvPicPr>
          <p:cNvPr id="13" name="Picture 12" descr="A close up of a piece of paper&#13;&#10;&#13;&#10;Description automatically generated">
            <a:extLst>
              <a:ext uri="{FF2B5EF4-FFF2-40B4-BE49-F238E27FC236}">
                <a16:creationId xmlns:a16="http://schemas.microsoft.com/office/drawing/2014/main" id="{1BD91CE8-0330-144B-B5BA-8462415CA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3" y="4799597"/>
            <a:ext cx="8489319" cy="145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87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11501</TotalTime>
  <Words>321</Words>
  <Application>Microsoft Macintosh PowerPoint</Application>
  <PresentationFormat>On-screen Show (4:3)</PresentationFormat>
  <Paragraphs>48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 Unicode MS</vt:lpstr>
      <vt:lpstr>MS Gothic</vt:lpstr>
      <vt:lpstr>Arial</vt:lpstr>
      <vt:lpstr>Times New Roman</vt:lpstr>
      <vt:lpstr>Office Theme</vt:lpstr>
      <vt:lpstr>Document</vt:lpstr>
      <vt:lpstr>RTS CTS protection coverage </vt:lpstr>
      <vt:lpstr>Problem statement</vt:lpstr>
      <vt:lpstr>802.11ax D3.2 standard text</vt:lpstr>
      <vt:lpstr>RTS CTS protection area</vt:lpstr>
      <vt:lpstr>Protection areas of TXOP starting with BAR BA and RTS CTS signaling</vt:lpstr>
      <vt:lpstr>Summary</vt:lpstr>
      <vt:lpstr>Straw poll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RTS CTS coverage</dc:title>
  <dc:subject/>
  <dc:creator>Microsoft Office User</dc:creator>
  <cp:keywords/>
  <dc:description/>
  <cp:lastModifiedBy>Microsoft Office User</cp:lastModifiedBy>
  <cp:revision>69</cp:revision>
  <cp:lastPrinted>1601-01-01T00:00:00Z</cp:lastPrinted>
  <dcterms:created xsi:type="dcterms:W3CDTF">2018-04-05T15:44:59Z</dcterms:created>
  <dcterms:modified xsi:type="dcterms:W3CDTF">2018-11-12T09:10:00Z</dcterms:modified>
  <cp:category/>
</cp:coreProperties>
</file>