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9" r:id="rId3"/>
    <p:sldId id="374" r:id="rId4"/>
    <p:sldId id="388" r:id="rId5"/>
    <p:sldId id="390" r:id="rId6"/>
    <p:sldId id="391" r:id="rId7"/>
    <p:sldId id="392" r:id="rId8"/>
    <p:sldId id="393" r:id="rId9"/>
    <p:sldId id="385" r:id="rId10"/>
    <p:sldId id="383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291" autoAdjust="0"/>
  </p:normalViewPr>
  <p:slideViewPr>
    <p:cSldViewPr>
      <p:cViewPr varScale="1">
        <p:scale>
          <a:sx n="68" d="100"/>
          <a:sy n="68" d="100"/>
        </p:scale>
        <p:origin x="142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6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68" y="21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802.11-yy/1994r2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802.11-yy/1994r2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802.11-yy/1994r2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68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802.11-18/1994r2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Consideration of Common Doppler in C2C Channel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2018-11-12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E3FB099-0542-4CF5-B645-27193FC2C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942619"/>
              </p:ext>
            </p:extLst>
          </p:nvPr>
        </p:nvGraphicFramePr>
        <p:xfrm>
          <a:off x="902554" y="3429000"/>
          <a:ext cx="7766784" cy="2032000"/>
        </p:xfrm>
        <a:graphic>
          <a:graphicData uri="http://schemas.openxmlformats.org/drawingml/2006/table">
            <a:tbl>
              <a:tblPr firstRow="1" bandRow="1"/>
              <a:tblGrid>
                <a:gridCol w="1556592">
                  <a:extLst>
                    <a:ext uri="{9D8B030D-6E8A-4147-A177-3AD203B41FA5}">
                      <a16:colId xmlns:a16="http://schemas.microsoft.com/office/drawing/2014/main" val="2436527346"/>
                    </a:ext>
                  </a:extLst>
                </a:gridCol>
                <a:gridCol w="1242039">
                  <a:extLst>
                    <a:ext uri="{9D8B030D-6E8A-4147-A177-3AD203B41FA5}">
                      <a16:colId xmlns:a16="http://schemas.microsoft.com/office/drawing/2014/main" val="3079242182"/>
                    </a:ext>
                  </a:extLst>
                </a:gridCol>
                <a:gridCol w="2090015">
                  <a:extLst>
                    <a:ext uri="{9D8B030D-6E8A-4147-A177-3AD203B41FA5}">
                      <a16:colId xmlns:a16="http://schemas.microsoft.com/office/drawing/2014/main" val="285968723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883885199"/>
                    </a:ext>
                  </a:extLst>
                </a:gridCol>
                <a:gridCol w="2116138">
                  <a:extLst>
                    <a:ext uri="{9D8B030D-6E8A-4147-A177-3AD203B41FA5}">
                      <a16:colId xmlns:a16="http://schemas.microsoft.com/office/drawing/2014/main" val="35241829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092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Rui Cao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Marvell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5488 Marvell Ln, Santa Clara, CA 95054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ruicao@marvell.com</a:t>
                      </a:r>
                    </a:p>
                    <a:p>
                      <a:pPr algn="ctr"/>
                      <a:endParaRPr lang="en-US" sz="15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107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Sudhir Srinivasa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sudhirs@marvell.com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367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Hongyuan Zhang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hongyuan@marvell.com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68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Prashant Sharma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psharma@marvell.com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67014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89492"/>
            <a:ext cx="7770813" cy="1065213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47800"/>
            <a:ext cx="8162132" cy="4648200"/>
          </a:xfrm>
        </p:spPr>
        <p:txBody>
          <a:bodyPr/>
          <a:lstStyle/>
          <a:p>
            <a:pPr marL="0" indent="0"/>
            <a:r>
              <a:rPr lang="en-US" sz="1800" b="0" dirty="0"/>
              <a:t>[1] Hongyuan Zhang and etc., 11-18-0858-00-0ngv-c2c-channel-model-overview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58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05" y="1716377"/>
            <a:ext cx="82296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Car-to-Car (C2C) channel models have been proposed for NGV studies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C2C channels are modeled with zero Doppler on the main tap, and relative Doppler on other delay taps.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implies an assumption that common Doppler across all taps can be perfectly compensated at the receiver.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common Doppler estimation at the receiver may not be perfect with practical implementation.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investigate the impact of common Doppler in C2C channel models.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C2C Channel Model Recap [1]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5782777"/>
            <a:ext cx="8370888" cy="5279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Five C2C channel models to cover different scenarios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Main tap (1</a:t>
            </a:r>
            <a:r>
              <a:rPr lang="en-US" sz="1600" b="0" baseline="30000" dirty="0"/>
              <a:t>st</a:t>
            </a:r>
            <a:r>
              <a:rPr lang="en-US" sz="1600" b="0" dirty="0"/>
              <a:t> tap) always has zero Doppler, and relative Doppler is modeled on other taps.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38EB63B1-0A3E-4923-88AC-7F2BFAE39F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4039299"/>
              </p:ext>
            </p:extLst>
          </p:nvPr>
        </p:nvGraphicFramePr>
        <p:xfrm>
          <a:off x="838200" y="1724734"/>
          <a:ext cx="3683000" cy="96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3040"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Tap1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Units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Power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-14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-17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dB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Delay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83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183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ns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Doppler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90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-54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n-lt"/>
                          <a:ea typeface="+mn-ea"/>
                          <a:cs typeface="+mn-cs"/>
                        </a:rPr>
                        <a:t>Km/h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Profile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Static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EE027A8B-CAB3-4671-B0A0-2751385CE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8" y="1447800"/>
            <a:ext cx="367823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1: Rural LOS Parameters</a:t>
            </a:r>
            <a:endParaRPr lang="en-AU" altLang="en-US" sz="1800" b="1" dirty="0"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F8B4707-CD9C-4686-80C3-2951927C70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411441"/>
              </p:ext>
            </p:extLst>
          </p:nvPr>
        </p:nvGraphicFramePr>
        <p:xfrm>
          <a:off x="838200" y="3155780"/>
          <a:ext cx="3683000" cy="96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3040"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Tap1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Tap4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Units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Power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-8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-15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 dB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Delay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117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183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333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 ns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Doppler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43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-29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90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Km/h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Profile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Static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Rectangle 3">
            <a:extLst>
              <a:ext uri="{FF2B5EF4-FFF2-40B4-BE49-F238E27FC236}">
                <a16:creationId xmlns:a16="http://schemas.microsoft.com/office/drawing/2014/main" id="{8BE49321-4C86-4051-96C7-658F9FA11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867734"/>
            <a:ext cx="367823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2: Urban Approaching LOS Parameters</a:t>
            </a:r>
            <a:endParaRPr lang="en-AU" altLang="en-US" sz="1800" b="1" dirty="0">
              <a:cs typeface="Times New Roman" panose="02020603050405020304" pitchFamily="18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030D801-5ED0-41C0-A548-6A44D281B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31937"/>
              </p:ext>
            </p:extLst>
          </p:nvPr>
        </p:nvGraphicFramePr>
        <p:xfrm>
          <a:off x="838200" y="4610724"/>
          <a:ext cx="3683000" cy="96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3040"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Tap1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Tap4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Units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Power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-5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dB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Delay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267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400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533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ns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Doppler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54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-18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108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Km/h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Profile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Static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Rectangle 4">
            <a:extLst>
              <a:ext uri="{FF2B5EF4-FFF2-40B4-BE49-F238E27FC236}">
                <a16:creationId xmlns:a16="http://schemas.microsoft.com/office/drawing/2014/main" id="{83EA38EE-357F-4889-9D5B-D54D3E002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8" y="4315534"/>
            <a:ext cx="367823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3: Urban Crossing NLOS Parameters</a:t>
            </a:r>
            <a:endParaRPr lang="en-AU" altLang="en-US" sz="1800" b="1" dirty="0">
              <a:cs typeface="Times New Roman" panose="02020603050405020304" pitchFamily="18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4972F1C-EF0C-483E-A755-E254D26CC3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408418"/>
              </p:ext>
            </p:extLst>
          </p:nvPr>
        </p:nvGraphicFramePr>
        <p:xfrm>
          <a:off x="4775200" y="1724734"/>
          <a:ext cx="3683000" cy="96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3040"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Tap1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Tap4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Units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Power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-15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-20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dB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Delay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100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167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500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ns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Doppler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0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126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-90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162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Km/h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Profile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n-lt"/>
                          <a:ea typeface="+mn-ea"/>
                          <a:cs typeface="+mn-cs"/>
                        </a:rPr>
                        <a:t>Static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Rectangle 6">
            <a:extLst>
              <a:ext uri="{FF2B5EF4-FFF2-40B4-BE49-F238E27FC236}">
                <a16:creationId xmlns:a16="http://schemas.microsoft.com/office/drawing/2014/main" id="{D606DA3B-CE33-4F80-8DBB-AC532B710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3288" y="1447800"/>
            <a:ext cx="367188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4: Highway LOS Parameters</a:t>
            </a:r>
            <a:endParaRPr lang="en-AU" altLang="en-US" sz="1050" b="1" dirty="0">
              <a:cs typeface="Times New Roman" panose="02020603050405020304" pitchFamily="18" charset="0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7936941D-1F28-4CB6-9E0E-A5B844FD78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541266"/>
              </p:ext>
            </p:extLst>
          </p:nvPr>
        </p:nvGraphicFramePr>
        <p:xfrm>
          <a:off x="4800600" y="3181180"/>
          <a:ext cx="3683000" cy="96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Tap1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Tap4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Units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Power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-2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-5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-7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dB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Delay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0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200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433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700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ns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Doppler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126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-90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 162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n-lt"/>
                          <a:ea typeface="+mn-ea"/>
                          <a:cs typeface="+mn-cs"/>
                        </a:rPr>
                        <a:t>Km/h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Profile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Static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" name="Rectangle 7">
            <a:extLst>
              <a:ext uri="{FF2B5EF4-FFF2-40B4-BE49-F238E27FC236}">
                <a16:creationId xmlns:a16="http://schemas.microsoft.com/office/drawing/2014/main" id="{7F3CE183-7232-41F7-9104-3133B0261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8688" y="2903453"/>
            <a:ext cx="364172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5: Highway NLOS Parameters</a:t>
            </a:r>
            <a:endParaRPr lang="en-AU" altLang="en-US" sz="18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723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Consideration of Common Doppler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87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Common Doppler shift exists in real vehicular environment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Relative movement between two cars will induce Doppler shifts for all channel taps.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For max speed of 500Km/h, Doppler shift is ~2.7kHz in DSRC channels.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Common Doppler shift is not modeled in C2C channels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This is under the assumption that common Doppler shift is perfectly captured in CFO estimation and compensation at the receiver.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the simulations, receiver CFO estimation may be ignored.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Impacts of common Doppler shift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Practical receiver CFO estimation is not perfect.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residual common Doppler may affect the time synchronization, auto-detection, CPE estimation, data detection and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For future new PHY proposals, common Doppler needs to be considered in the channel model for performance evaluation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1431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533400"/>
            <a:ext cx="7770813" cy="1065213"/>
          </a:xfrm>
        </p:spPr>
        <p:txBody>
          <a:bodyPr/>
          <a:lstStyle/>
          <a:p>
            <a:r>
              <a:rPr lang="en-US" dirty="0"/>
              <a:t>Modified C2C Channels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51932" y="1340195"/>
                <a:ext cx="8034868" cy="4527205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Propose C2C channels with common Doppler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The modified C2C channel is modeled by adding a constant Doppler shift to all taps in C2C channels as follows:</a:t>
                </a:r>
              </a:p>
              <a:p>
                <a:pPr lvl="4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4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err="1"/>
                  <a:t>i</a:t>
                </a:r>
                <a:r>
                  <a:rPr lang="en-US" dirty="0"/>
                  <a:t> is the channel delay tap index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is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Doppler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channel</m:t>
                    </m:r>
                    <m:r>
                      <m:rPr>
                        <m:nor/>
                      </m:rPr>
                      <a:rPr lang="en-US" b="0" i="0" dirty="0" smtClean="0"/>
                      <m:t> </m:t>
                    </m:r>
                    <m:r>
                      <m:rPr>
                        <m:nor/>
                      </m:rPr>
                      <a:rPr lang="en-US" b="0" i="0" dirty="0" smtClean="0"/>
                      <m:t>realization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at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time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t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based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on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the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C</m:t>
                    </m:r>
                    <m:r>
                      <m:rPr>
                        <m:nor/>
                      </m:rPr>
                      <a:rPr lang="en-US" dirty="0"/>
                      <m:t>2</m:t>
                    </m:r>
                    <m:r>
                      <m:rPr>
                        <m:nor/>
                      </m:rPr>
                      <a:rPr lang="en-US" dirty="0"/>
                      <m:t>C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channel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model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with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relative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Doppler</m:t>
                    </m:r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dirty="0"/>
                  <a:t> is the modeled common Doppler.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dirty="0"/>
                  <a:t> can be one constant value for all channel types or different values depending on channel type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Generation of Modified C2C channels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First, generate the Doppler channel for each time instance based on existing C2C channel model with relative Doppler as in [1].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Then, rotate the channel with common Doppler shift as shown above.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1932" y="1340195"/>
                <a:ext cx="8034868" cy="4527205"/>
              </a:xfrm>
              <a:blipFill>
                <a:blip r:embed="rId2"/>
                <a:stretch>
                  <a:fillRect l="-986" t="-1077" r="-531" b="-109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4431F9D-6EA1-4686-9B81-1F2731BB6476}"/>
                  </a:ext>
                </a:extLst>
              </p:cNvPr>
              <p:cNvSpPr txBox="1"/>
              <p:nvPr/>
            </p:nvSpPr>
            <p:spPr>
              <a:xfrm>
                <a:off x="2743200" y="2635595"/>
                <a:ext cx="3080522" cy="32508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d>
                        <m:d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∙2∙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4431F9D-6EA1-4686-9B81-1F2731BB64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2635595"/>
                <a:ext cx="3080522" cy="325089"/>
              </a:xfrm>
              <a:prstGeom prst="rect">
                <a:avLst/>
              </a:prstGeom>
              <a:blipFill>
                <a:blip r:embed="rId3"/>
                <a:stretch>
                  <a:fillRect t="-1852" b="-3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9268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EA32D-C8D3-4A80-95B9-CDBB5E410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531019"/>
            <a:ext cx="7770813" cy="1065213"/>
          </a:xfrm>
        </p:spPr>
        <p:txBody>
          <a:bodyPr/>
          <a:lstStyle/>
          <a:p>
            <a:r>
              <a:rPr lang="en-US" dirty="0"/>
              <a:t>Simulation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CC632-613A-4D1C-9600-D72891BF8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296987"/>
            <a:ext cx="8001001" cy="51784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Settings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Packet size: 4000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 format: 11ac 20MHz with 2x Downclock and </a:t>
            </a:r>
            <a:r>
              <a:rPr lang="en-US" dirty="0" err="1"/>
              <a:t>Midamble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r>
              <a:rPr lang="en-US" dirty="0"/>
              <a:t> period =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LDPC coding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Common Doppler: 1.1kHz (200Km/h)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Rx processing: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Ideal timing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CFO estimation and compensation in preamble portion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CPE estimation and compensation in data portion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Comparison: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w/o common Doppler, w/o CFO/CPE compensation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 common Doppler, w CFO/CPE compensation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00E2B9-0A7D-4235-8833-76A2228646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B2AD-5F21-4176-B4FD-BAD20C2DDB9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E89841-281B-46D0-80CB-584E9FB2274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8359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34D8F-E524-46D2-BDB2-C034F4717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Results: Highway NLOS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F09D9-86FF-48F7-B7FB-95EC5D6CD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5789795"/>
            <a:ext cx="7770813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0.5-2dB loss when common Doppler is added to Highway NLOS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Loss comes from CFO/CPE estimation error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A10711-E52A-404C-837E-3BC17B12906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81D5B-2D03-411F-997C-9E684598FAD1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FEDA03-7536-4408-AAA1-3A9AEA662B8E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45F316-C23C-4DA3-8017-ABA56A6891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4" y="1524000"/>
            <a:ext cx="9144000" cy="4278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653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19BFF-4560-459A-BFC7-8AE115F5B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469900"/>
            <a:ext cx="7770813" cy="1065213"/>
          </a:xfrm>
        </p:spPr>
        <p:txBody>
          <a:bodyPr/>
          <a:lstStyle/>
          <a:p>
            <a:r>
              <a:rPr lang="en-US" dirty="0"/>
              <a:t>Results: Highway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C00280-06AF-48C4-A077-B9C843245B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16D37-834B-436C-89C1-A7C2AC1A1EE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762C8A-C8BE-46B7-B7E6-7D05F5887A2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242385E-8A28-4F7D-842D-B1C694552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5789795"/>
            <a:ext cx="7770813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0.5-1dB loss when common Doppler is added to Highway LOS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Loss comes from CFO/CPE estimation error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b="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800D580-3FC1-483A-A78D-0DBDA3D4B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2606" y="1436926"/>
            <a:ext cx="9326606" cy="4352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548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446213"/>
            <a:ext cx="8066088" cy="43449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Common Doppler shift is NOT modeled in C2C channels.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practical receiver design, common Doppler shift in the channel will impact performance evaluation.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Our simulation shows ~1dB loss with only imperfect CFO/CPE estimation at the receiver.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For all future new PHY proposals, common Doppler shift may also impact performance evaluation.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We propose modified C2C channel models with common Doppler shift for NGV.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8764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56742</TotalTime>
  <Words>980</Words>
  <Application>Microsoft Office PowerPoint</Application>
  <PresentationFormat>On-screen Show (4:3)</PresentationFormat>
  <Paragraphs>262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Calibri</vt:lpstr>
      <vt:lpstr>Cambria Math</vt:lpstr>
      <vt:lpstr>Times New Roman</vt:lpstr>
      <vt:lpstr>Office Theme</vt:lpstr>
      <vt:lpstr>Consideration of Common Doppler in C2C Channel</vt:lpstr>
      <vt:lpstr>Introduction</vt:lpstr>
      <vt:lpstr>C2C Channel Model Recap [1]</vt:lpstr>
      <vt:lpstr>Consideration of Common Doppler</vt:lpstr>
      <vt:lpstr>Modified C2C Channels</vt:lpstr>
      <vt:lpstr>Simulation</vt:lpstr>
      <vt:lpstr>Results: Highway NLOS</vt:lpstr>
      <vt:lpstr>Results: Highway LOS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Of Common Doppler In C2C Channels</dc:title>
  <dc:creator/>
  <cp:lastModifiedBy>Sudhir Srinivasa</cp:lastModifiedBy>
  <cp:revision>883</cp:revision>
  <cp:lastPrinted>1601-01-01T00:00:00Z</cp:lastPrinted>
  <dcterms:created xsi:type="dcterms:W3CDTF">2015-10-31T00:33:08Z</dcterms:created>
  <dcterms:modified xsi:type="dcterms:W3CDTF">2018-11-13T10:42:04Z</dcterms:modified>
</cp:coreProperties>
</file>