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69" r:id="rId2"/>
    <p:sldId id="413" r:id="rId3"/>
    <p:sldId id="476" r:id="rId4"/>
    <p:sldId id="472" r:id="rId5"/>
    <p:sldId id="418" r:id="rId6"/>
    <p:sldId id="419" r:id="rId7"/>
    <p:sldId id="479" r:id="rId8"/>
    <p:sldId id="470" r:id="rId9"/>
    <p:sldId id="421" r:id="rId10"/>
    <p:sldId id="448" r:id="rId11"/>
    <p:sldId id="449" r:id="rId12"/>
    <p:sldId id="450" r:id="rId13"/>
    <p:sldId id="451" r:id="rId14"/>
    <p:sldId id="452" r:id="rId15"/>
    <p:sldId id="453" r:id="rId16"/>
    <p:sldId id="454" r:id="rId17"/>
    <p:sldId id="455" r:id="rId18"/>
    <p:sldId id="456" r:id="rId19"/>
    <p:sldId id="457" r:id="rId20"/>
    <p:sldId id="458" r:id="rId21"/>
    <p:sldId id="459" r:id="rId22"/>
    <p:sldId id="460" r:id="rId23"/>
    <p:sldId id="461" r:id="rId24"/>
    <p:sldId id="462" r:id="rId25"/>
    <p:sldId id="463" r:id="rId26"/>
    <p:sldId id="464" r:id="rId27"/>
    <p:sldId id="465" r:id="rId28"/>
    <p:sldId id="466" r:id="rId29"/>
    <p:sldId id="467" r:id="rId30"/>
    <p:sldId id="468" r:id="rId31"/>
    <p:sldId id="469" r:id="rId3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6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Following are some schemes used in</a:t>
            </a:r>
            <a:r>
              <a:rPr lang="en-US" sz="1800" baseline="0" dirty="0" smtClean="0"/>
              <a:t> dense Wifi deployments:</a:t>
            </a:r>
            <a:endParaRPr lang="en-US" sz="1800" dirty="0" smtClean="0"/>
          </a:p>
          <a:p>
            <a:r>
              <a:rPr lang="en-US" sz="1800" dirty="0" smtClean="0"/>
              <a:t>Usage of directional antennas.</a:t>
            </a:r>
          </a:p>
          <a:p>
            <a:pPr lvl="1"/>
            <a:r>
              <a:rPr lang="en-US" sz="1800" dirty="0" smtClean="0"/>
              <a:t>APs will be using same BW (higher BW available).</a:t>
            </a:r>
          </a:p>
          <a:p>
            <a:pPr lvl="1"/>
            <a:r>
              <a:rPr lang="en-US" sz="1800" dirty="0" smtClean="0"/>
              <a:t>On the intersection area, the CCI (if both APs are transmitting) is more.</a:t>
            </a:r>
          </a:p>
          <a:p>
            <a:r>
              <a:rPr lang="en-US" sz="1800" dirty="0" smtClean="0"/>
              <a:t>Usage Band planning</a:t>
            </a:r>
          </a:p>
          <a:p>
            <a:pPr lvl="1"/>
            <a:r>
              <a:rPr lang="en-US" sz="1800" dirty="0" smtClean="0"/>
              <a:t>Because of CCI, the band which is used by adjacent AP need to have higher separation.</a:t>
            </a:r>
          </a:p>
          <a:p>
            <a:pPr lvl="1"/>
            <a:r>
              <a:rPr lang="en-US" sz="1800" dirty="0" smtClean="0"/>
              <a:t>Planning of band for each AP based on the location is required.</a:t>
            </a:r>
          </a:p>
          <a:p>
            <a:r>
              <a:rPr lang="en-US" sz="1800" dirty="0" smtClean="0"/>
              <a:t>Spatial diversity</a:t>
            </a:r>
          </a:p>
          <a:p>
            <a:pPr lvl="1"/>
            <a:r>
              <a:rPr lang="en-US" sz="1800" dirty="0" smtClean="0"/>
              <a:t>Use higher number of antenna to exploit the spatial diversity in the channel.</a:t>
            </a:r>
          </a:p>
          <a:p>
            <a:pPr lvl="1"/>
            <a:r>
              <a:rPr lang="en-US" sz="1800" dirty="0" smtClean="0"/>
              <a:t>Requires more hardware and high cost.</a:t>
            </a:r>
          </a:p>
          <a:p>
            <a:pPr lvl="1"/>
            <a:r>
              <a:rPr lang="en-US" sz="1800" dirty="0" err="1" smtClean="0"/>
              <a:t>Pcell</a:t>
            </a:r>
            <a:endParaRPr lang="en-US" sz="1800" dirty="0" smtClean="0"/>
          </a:p>
          <a:p>
            <a:pPr lvl="2"/>
            <a:r>
              <a:rPr lang="en-US" sz="1600" dirty="0" smtClean="0"/>
              <a:t>Use multiple-antenna placed at widely different location and use BF scheme to direct the transmission </a:t>
            </a:r>
          </a:p>
          <a:p>
            <a:r>
              <a:rPr lang="en-US" sz="1800" dirty="0" smtClean="0"/>
              <a:t>Proposed Solution (</a:t>
            </a:r>
            <a:r>
              <a:rPr lang="ro-RO" sz="1800" dirty="0" smtClean="0"/>
              <a:t>SDM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Similar to </a:t>
            </a:r>
            <a:r>
              <a:rPr lang="en-US" sz="1800" dirty="0" err="1" smtClean="0"/>
              <a:t>Pcell</a:t>
            </a:r>
            <a:r>
              <a:rPr lang="en-US" sz="1800" dirty="0" smtClean="0"/>
              <a:t> but use different APs to attain the effect of multiple antennas.</a:t>
            </a:r>
          </a:p>
          <a:p>
            <a:pPr lvl="1"/>
            <a:r>
              <a:rPr lang="en-US" sz="1800" dirty="0" smtClean="0"/>
              <a:t>The co-operation of APs will be done as required.</a:t>
            </a:r>
          </a:p>
          <a:p>
            <a:pPr lvl="1"/>
            <a:r>
              <a:rPr lang="en-US" sz="1800" dirty="0" smtClean="0"/>
              <a:t>Can be implemented using software update.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E7CCC17E-A894-41F0-806E-853781606A0F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95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4054" y="6475413"/>
            <a:ext cx="19998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6305" y="332601"/>
            <a:ext cx="33791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 smtClean="0">
                <a:cs typeface="+mn-cs"/>
              </a:rPr>
              <a:t>Doc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802.11-18/</a:t>
            </a:r>
            <a:r>
              <a:rPr lang="en-US" sz="1800" b="1" dirty="0" smtClean="0">
                <a:cs typeface="+mn-cs"/>
              </a:rPr>
              <a:t>1992r0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HARQ Feasibility for EHT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2018-11-09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</a:t>
            </a:r>
            <a:r>
              <a:rPr lang="en-US" dirty="0" smtClean="0"/>
              <a:t>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837847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Hongyuan Zhang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Sudhir Srinivasa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Liwen Chu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Jinjing Jiang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Mao Yu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Hongyuan@marvell.com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LDPC MCS0 (</a:t>
            </a:r>
            <a:r>
              <a:rPr lang="en-US" dirty="0" smtClean="0"/>
              <a:t>500bytes)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58910"/>
            <a:ext cx="8001000" cy="498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0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LDPC MCS1 (500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447800"/>
            <a:ext cx="8839200" cy="485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96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LDPC MCS2 (500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1295400"/>
            <a:ext cx="86868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1044"/>
          </a:xfrm>
        </p:spPr>
        <p:txBody>
          <a:bodyPr/>
          <a:lstStyle/>
          <a:p>
            <a:r>
              <a:rPr lang="en-US" dirty="0"/>
              <a:t>LDPC MCS3 (500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20" y="1366843"/>
            <a:ext cx="8913590" cy="510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97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LDPC MCS4 (1000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95400"/>
            <a:ext cx="843117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53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LDPC MCS5 (</a:t>
            </a:r>
            <a:r>
              <a:rPr lang="en-US" dirty="0" smtClean="0"/>
              <a:t>1000bytes)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71600"/>
            <a:ext cx="8547497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6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LDPC MCS6 (1000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19200"/>
            <a:ext cx="8857436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3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LDPC MCS7 (</a:t>
            </a:r>
            <a:r>
              <a:rPr lang="en-US" dirty="0" smtClean="0"/>
              <a:t>1500bytes)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70527"/>
            <a:ext cx="8382000" cy="485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4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LDPC MCS8 (2000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13" y="1371600"/>
            <a:ext cx="87981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29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LDPC MCS9 (2000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7" y="1363014"/>
            <a:ext cx="9096443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94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228" y="609600"/>
            <a:ext cx="7772400" cy="609600"/>
          </a:xfrm>
        </p:spPr>
        <p:txBody>
          <a:bodyPr/>
          <a:lstStyle/>
          <a:p>
            <a:r>
              <a:rPr lang="en-US" b="0" dirty="0" smtClean="0">
                <a:latin typeface="+mn-lt"/>
              </a:rPr>
              <a:t>HARQ Overview</a:t>
            </a:r>
            <a:endParaRPr lang="en-US" b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02028"/>
            <a:ext cx="8991600" cy="442395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HARQ is claimed as a major feature differentiation of cellular over WLAN.</a:t>
            </a:r>
          </a:p>
          <a:p>
            <a:pPr>
              <a:buClr>
                <a:srgbClr val="FF0000"/>
              </a:buClr>
            </a:pPr>
            <a:endParaRPr lang="en-US" sz="2000" b="0" dirty="0" smtClean="0"/>
          </a:p>
          <a:p>
            <a:pPr>
              <a:buClr>
                <a:srgbClr val="FF0000"/>
              </a:buClr>
            </a:pPr>
            <a:r>
              <a:rPr lang="en-US" sz="2000" b="0" dirty="0" smtClean="0"/>
              <a:t>Compared with ARQ (simple retransmission as in current 802.11 MAC),  HARQ enables </a:t>
            </a:r>
            <a:r>
              <a:rPr lang="en-US" sz="2000" b="0" dirty="0"/>
              <a:t>soft </a:t>
            </a:r>
            <a:r>
              <a:rPr lang="en-US" sz="2000" b="0" dirty="0" smtClean="0"/>
              <a:t>combining or additional parity at Rx to improve link level reliability on retransmissions.</a:t>
            </a:r>
            <a:endParaRPr lang="en-US" sz="2000" b="0" dirty="0"/>
          </a:p>
          <a:p>
            <a:pPr>
              <a:buClr>
                <a:srgbClr val="FF0000"/>
              </a:buClr>
            </a:pPr>
            <a:endParaRPr lang="en-US" sz="2000" b="0" dirty="0" smtClean="0"/>
          </a:p>
          <a:p>
            <a:pPr>
              <a:buClr>
                <a:srgbClr val="FF0000"/>
              </a:buClr>
            </a:pPr>
            <a:r>
              <a:rPr lang="en-US" sz="2000" b="0" dirty="0" smtClean="0"/>
              <a:t>HARQ may significantly enhance user experience on top of the current 802.11 retransmission schemes.</a:t>
            </a:r>
          </a:p>
          <a:p>
            <a:pPr lvl="1">
              <a:buClr>
                <a:srgbClr val="FF0000"/>
              </a:buClr>
            </a:pPr>
            <a:r>
              <a:rPr lang="en-US" dirty="0" smtClean="0"/>
              <a:t>Much higher chance that a retransmission may get through without rate drop.</a:t>
            </a:r>
          </a:p>
          <a:p>
            <a:pPr lvl="1">
              <a:buClr>
                <a:srgbClr val="FF0000"/>
              </a:buClr>
            </a:pPr>
            <a:r>
              <a:rPr lang="en-US" b="0" dirty="0" smtClean="0"/>
              <a:t>User experience enhancement especially when the connection is weak or experiencing interferences.</a:t>
            </a:r>
          </a:p>
          <a:p>
            <a:pPr lvl="1">
              <a:buClr>
                <a:srgbClr val="FF0000"/>
              </a:buClr>
            </a:pPr>
            <a:r>
              <a:rPr lang="en-US" dirty="0" smtClean="0"/>
              <a:t>HARQ may be of less use when link is already strong or stable (e.g. close range, and/or clean environment)</a:t>
            </a:r>
            <a:endParaRPr lang="en-US" b="0" dirty="0" smtClean="0"/>
          </a:p>
          <a:p>
            <a:pPr lvl="1">
              <a:buClr>
                <a:srgbClr val="FF0000"/>
              </a:buClr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LDPC MCS10 (3000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219200"/>
            <a:ext cx="91440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LDPC MCS11 (3000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0"/>
            <a:ext cx="9144000" cy="496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03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BCC MCS0 (</a:t>
            </a:r>
            <a:r>
              <a:rPr lang="en-US" dirty="0" smtClean="0"/>
              <a:t>500bytes)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016"/>
            <a:ext cx="9144000" cy="499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00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BCC MCS1 (500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65" y="1221346"/>
            <a:ext cx="9073358" cy="510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829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BCC MCS2 (500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7" y="1295400"/>
            <a:ext cx="9111803" cy="502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05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BCC MCS3 (500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245" y="1447800"/>
            <a:ext cx="9092985" cy="478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856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BCC MCS4 (1000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71600"/>
            <a:ext cx="89154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121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BCC MCS5 (</a:t>
            </a:r>
            <a:r>
              <a:rPr lang="en-US" dirty="0" smtClean="0"/>
              <a:t>1000bytes)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5980"/>
            <a:ext cx="8991600" cy="503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91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BCC MCS6 (1000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723" y="1295400"/>
            <a:ext cx="8895277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496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BCC MCS7 (</a:t>
            </a:r>
            <a:r>
              <a:rPr lang="en-US" dirty="0" smtClean="0"/>
              <a:t>1500bytes)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3456"/>
            <a:ext cx="9067800" cy="498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26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 smtClean="0"/>
              <a:t>HARQ Choices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3899"/>
            <a:ext cx="8304212" cy="41148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HARQ with two flavors: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r>
              <a:rPr lang="en-US" dirty="0"/>
              <a:t>Chase combining (CC)-retry the same coded </a:t>
            </a:r>
            <a:r>
              <a:rPr lang="en-US" dirty="0" smtClean="0"/>
              <a:t>MPDU.</a:t>
            </a:r>
            <a:endParaRPr lang="en-US" dirty="0"/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r>
              <a:rPr lang="en-US" dirty="0"/>
              <a:t>Incremental redundancy (IR)—retry </a:t>
            </a:r>
            <a:r>
              <a:rPr lang="en-US" dirty="0" smtClean="0"/>
              <a:t>with additional </a:t>
            </a:r>
            <a:r>
              <a:rPr lang="en-US" dirty="0"/>
              <a:t>parity.</a:t>
            </a:r>
          </a:p>
          <a:p>
            <a:pPr marL="914400" lvl="1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 smtClean="0"/>
              <a:t>HARQ-CC is easier to </a:t>
            </a:r>
            <a:r>
              <a:rPr lang="en-US" b="0" dirty="0"/>
              <a:t>work with the current 802.11 re-transmission </a:t>
            </a:r>
            <a:r>
              <a:rPr lang="en-US" b="0" dirty="0" smtClean="0"/>
              <a:t>mechanism (at MPDU level). </a:t>
            </a:r>
          </a:p>
          <a:p>
            <a:pPr marL="57150" indent="0">
              <a:buClr>
                <a:srgbClr val="FF0000"/>
              </a:buClr>
              <a:buNone/>
            </a:pPr>
            <a:r>
              <a:rPr lang="en-US" b="0" dirty="0" smtClean="0"/>
              <a:t> </a:t>
            </a:r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 smtClean="0"/>
              <a:t>HARQ-IR may require </a:t>
            </a:r>
            <a:r>
              <a:rPr lang="en-US" b="0" dirty="0"/>
              <a:t>FEC </a:t>
            </a:r>
            <a:r>
              <a:rPr lang="en-US" b="0" dirty="0" smtClean="0"/>
              <a:t>design changes and other major PHY/MAC changes, but could be more efficient than CC.</a:t>
            </a:r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BCC MCS8 (2000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219200"/>
            <a:ext cx="9067800" cy="525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0802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BCC MCS9 (2000 </a:t>
            </a:r>
            <a:r>
              <a:rPr lang="en-US" dirty="0" smtClean="0"/>
              <a:t>bytes)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2" y="1371600"/>
            <a:ext cx="9119098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32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Retransmissions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313645"/>
            <a:ext cx="9144000" cy="4114800"/>
          </a:xfrm>
        </p:spPr>
        <p:txBody>
          <a:bodyPr/>
          <a:lstStyle/>
          <a:p>
            <a:r>
              <a:rPr lang="en-US" b="0" dirty="0" smtClean="0"/>
              <a:t>Baseline 802.11 retransmission : retry the failed MPDU(s) in the next AMPDU, likely aggregated with fresh MPDUs; when FER is high or when retransmissions keep failing, rate is dropped.</a:t>
            </a:r>
          </a:p>
          <a:p>
            <a:pPr lvl="1"/>
            <a:r>
              <a:rPr lang="en-US" dirty="0" smtClean="0"/>
              <a:t>How much rate drop may be determined by FER.</a:t>
            </a:r>
          </a:p>
          <a:p>
            <a:endParaRPr lang="en-US" b="0" dirty="0" smtClean="0"/>
          </a:p>
          <a:p>
            <a:r>
              <a:rPr lang="en-US" b="0" dirty="0" smtClean="0"/>
              <a:t>When combining HARQ with 802.11 AMPDU retransmissions, the chance of rate drop gets much lower due to improved FER—see simulation results.</a:t>
            </a:r>
          </a:p>
          <a:p>
            <a:endParaRPr lang="en-US" b="0" dirty="0"/>
          </a:p>
          <a:p>
            <a:r>
              <a:rPr lang="en-US" b="0" dirty="0" smtClean="0"/>
              <a:t>This enhances user experience (or link reliability) especially for cases:</a:t>
            </a:r>
          </a:p>
          <a:p>
            <a:pPr lvl="1"/>
            <a:r>
              <a:rPr lang="en-US" dirty="0" smtClean="0"/>
              <a:t>Long range/weak signal strength</a:t>
            </a:r>
          </a:p>
          <a:p>
            <a:pPr lvl="1"/>
            <a:r>
              <a:rPr lang="en-US" b="0" dirty="0" smtClean="0"/>
              <a:t>OBSS or other interferences “come and go”.</a:t>
            </a:r>
          </a:p>
          <a:p>
            <a:pPr lvl="1"/>
            <a:r>
              <a:rPr lang="en-US" dirty="0" smtClean="0"/>
              <a:t>Channel variation, e.g. due to movements (people walking around)</a:t>
            </a:r>
          </a:p>
          <a:p>
            <a:pPr lvl="1"/>
            <a:endParaRPr 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0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304800"/>
          </a:xfrm>
        </p:spPr>
        <p:txBody>
          <a:bodyPr/>
          <a:lstStyle/>
          <a:p>
            <a:r>
              <a:rPr lang="en-US" sz="2800" b="0" dirty="0" smtClean="0"/>
              <a:t>Simulations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524000"/>
            <a:ext cx="91440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20MHz 1x1 DNLOS channel (per channel normalization)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4x HE-LTF, MCS0-11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BCC and LDPC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Same channel realization and scrambling for (re)transmissions if HARQ is applied.</a:t>
            </a:r>
          </a:p>
          <a:p>
            <a:r>
              <a:rPr lang="en-US" b="0" dirty="0" smtClean="0"/>
              <a:t>Artificial frequency diversity 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BCC </a:t>
            </a:r>
            <a:r>
              <a:rPr lang="en-US" dirty="0" err="1"/>
              <a:t>interleaver</a:t>
            </a:r>
            <a:r>
              <a:rPr lang="en-US" dirty="0"/>
              <a:t> or LPDC mapper patterns are shifted across the (re)transmissions to maximize the frequency domain distance of the same coded bit.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sz="1600" i="1" dirty="0"/>
              <a:t>TM</a:t>
            </a:r>
            <a:r>
              <a:rPr lang="en-US" dirty="0"/>
              <a:t>, or N</a:t>
            </a:r>
            <a:r>
              <a:rPr lang="en-US" sz="1400" i="1" dirty="0"/>
              <a:t>COL</a:t>
            </a:r>
            <a:r>
              <a:rPr lang="en-US" dirty="0"/>
              <a:t>, N</a:t>
            </a:r>
            <a:r>
              <a:rPr lang="en-US" sz="1400" i="1" dirty="0"/>
              <a:t>ROW</a:t>
            </a:r>
            <a:r>
              <a:rPr lang="en-US" dirty="0"/>
              <a:t>, N</a:t>
            </a:r>
            <a:r>
              <a:rPr lang="en-US" sz="1400" i="1" dirty="0"/>
              <a:t>ROT</a:t>
            </a:r>
            <a:r>
              <a:rPr lang="en-US" dirty="0"/>
              <a:t>  are still the same as 11ax</a:t>
            </a: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2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b="0" dirty="0" smtClean="0"/>
              <a:t>PHY Link Level Simulation Results (DNLOS)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63203"/>
            <a:ext cx="8229600" cy="903668"/>
          </a:xfrm>
        </p:spPr>
        <p:txBody>
          <a:bodyPr/>
          <a:lstStyle/>
          <a:p>
            <a:r>
              <a:rPr lang="en-US" sz="2000" b="0" dirty="0" smtClean="0"/>
              <a:t>Refer to Appendix for all the curves</a:t>
            </a:r>
          </a:p>
          <a:p>
            <a:r>
              <a:rPr lang="en-US" sz="2000" b="0" dirty="0" smtClean="0"/>
              <a:t>HARQ retransmission dB gain over ARQ @ %1 PER for selected cases: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107965"/>
              </p:ext>
            </p:extLst>
          </p:nvPr>
        </p:nvGraphicFramePr>
        <p:xfrm>
          <a:off x="546279" y="2313446"/>
          <a:ext cx="8382000" cy="4015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87197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</a:t>
                      </a:r>
                      <a:r>
                        <a:rPr lang="en-US" sz="1600" b="0" baseline="0" dirty="0" smtClean="0"/>
                        <a:t> Transmissions</a:t>
                      </a:r>
                    </a:p>
                    <a:p>
                      <a:r>
                        <a:rPr lang="en-US" sz="1600" b="0" baseline="0" dirty="0" smtClean="0"/>
                        <a:t>no </a:t>
                      </a:r>
                      <a:r>
                        <a:rPr lang="en-US" sz="1600" b="0" baseline="0" dirty="0" err="1" smtClean="0"/>
                        <a:t>freq</a:t>
                      </a:r>
                      <a:r>
                        <a:rPr lang="en-US" sz="1600" b="0" baseline="0" dirty="0" smtClean="0"/>
                        <a:t> diversity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 Transmissions </a:t>
                      </a:r>
                      <a:r>
                        <a:rPr lang="en-US" sz="1600" b="0" dirty="0" err="1" smtClean="0"/>
                        <a:t>freq</a:t>
                      </a:r>
                      <a:r>
                        <a:rPr lang="en-US" sz="1600" b="0" dirty="0" smtClean="0"/>
                        <a:t> diversity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</a:t>
                      </a:r>
                      <a:r>
                        <a:rPr lang="en-US" sz="1600" b="0" baseline="0" dirty="0" smtClean="0"/>
                        <a:t> Transmissions</a:t>
                      </a:r>
                    </a:p>
                    <a:p>
                      <a:r>
                        <a:rPr lang="en-US" sz="1600" b="0" baseline="0" dirty="0" smtClean="0"/>
                        <a:t>no </a:t>
                      </a:r>
                      <a:r>
                        <a:rPr lang="en-US" sz="1600" b="0" dirty="0" err="1" smtClean="0"/>
                        <a:t>freq</a:t>
                      </a:r>
                      <a:r>
                        <a:rPr lang="en-US" sz="1600" b="0" baseline="0" dirty="0" smtClean="0"/>
                        <a:t> diversity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 Transmissions </a:t>
                      </a:r>
                      <a:r>
                        <a:rPr lang="en-US" sz="1600" b="0" dirty="0" err="1" smtClean="0"/>
                        <a:t>freq</a:t>
                      </a:r>
                      <a:r>
                        <a:rPr lang="en-US" sz="1600" b="0" dirty="0" smtClean="0"/>
                        <a:t> diversity</a:t>
                      </a:r>
                      <a:endParaRPr lang="en-US" sz="1600" b="0" dirty="0"/>
                    </a:p>
                  </a:txBody>
                  <a:tcPr/>
                </a:tc>
              </a:tr>
              <a:tr h="3929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LDPC, MCS0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5.5dB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3.5dB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7.5dB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29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LDPC, MCS4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2.5dB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5.5dB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4.5dB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8dB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29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LDPC, MCS7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9dB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13dB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29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LDPC,</a:t>
                      </a:r>
                      <a:r>
                        <a:rPr lang="en-US" sz="1600" baseline="0" dirty="0" smtClean="0"/>
                        <a:t> MCS9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9dB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13dB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29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BCC, MCS0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6.5dB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29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BCC, MCS4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8dB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12.5dB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29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BCC, MCS7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9dB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15dB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29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BCC,</a:t>
                      </a:r>
                      <a:r>
                        <a:rPr lang="en-US" sz="1600" baseline="0" dirty="0" smtClean="0"/>
                        <a:t> MCS9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10dB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15dB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18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Discussions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2999" cy="4114800"/>
          </a:xfrm>
        </p:spPr>
        <p:txBody>
          <a:bodyPr/>
          <a:lstStyle/>
          <a:p>
            <a:r>
              <a:rPr lang="en-US" b="0" dirty="0" smtClean="0"/>
              <a:t>The gain shown in previous page is conditioned on when retransmission happens.</a:t>
            </a:r>
          </a:p>
          <a:p>
            <a:pPr lvl="1"/>
            <a:r>
              <a:rPr lang="en-US" dirty="0" smtClean="0"/>
              <a:t>i.e. the gain means that “How </a:t>
            </a:r>
            <a:r>
              <a:rPr lang="en-US" dirty="0"/>
              <a:t>much more reliable that a retransmission may be sent throughput without rate drop”.</a:t>
            </a:r>
          </a:p>
          <a:p>
            <a:pPr lvl="1"/>
            <a:endParaRPr lang="en-US" b="0" dirty="0"/>
          </a:p>
          <a:p>
            <a:r>
              <a:rPr lang="en-US" b="0" dirty="0" smtClean="0"/>
              <a:t>In real scenarios, especially for weak or unstable connection (channel variation, interference, </a:t>
            </a:r>
            <a:r>
              <a:rPr lang="en-US" b="0" dirty="0" err="1" smtClean="0"/>
              <a:t>etc</a:t>
            </a:r>
            <a:r>
              <a:rPr lang="en-US" b="0" dirty="0" smtClean="0"/>
              <a:t>), frequent retransmissions may happen anyway.</a:t>
            </a:r>
          </a:p>
          <a:p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9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474" y="762000"/>
            <a:ext cx="7772400" cy="533400"/>
          </a:xfrm>
        </p:spPr>
        <p:txBody>
          <a:bodyPr/>
          <a:lstStyle/>
          <a:p>
            <a:r>
              <a:rPr lang="en-US" b="0" dirty="0" smtClean="0"/>
              <a:t>Conclusions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654421"/>
            <a:ext cx="8991600" cy="4114800"/>
          </a:xfrm>
        </p:spPr>
        <p:txBody>
          <a:bodyPr/>
          <a:lstStyle/>
          <a:p>
            <a:r>
              <a:rPr lang="en-US" b="0" dirty="0" smtClean="0"/>
              <a:t>HARQ may potentially bring big improvement on link reliability, enabling EHT to claim a major differentiation feature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smtClean="0"/>
              <a:t>from previous gens.</a:t>
            </a:r>
          </a:p>
          <a:p>
            <a:endParaRPr lang="en-US" b="0" dirty="0"/>
          </a:p>
          <a:p>
            <a:r>
              <a:rPr lang="en-US" b="0" dirty="0" smtClean="0"/>
              <a:t>Simulations show good link level (PER) improvement on the transmissions.</a:t>
            </a:r>
          </a:p>
          <a:p>
            <a:endParaRPr lang="en-US" b="0" dirty="0" smtClean="0"/>
          </a:p>
          <a:p>
            <a:r>
              <a:rPr lang="en-US" b="0" dirty="0" smtClean="0"/>
              <a:t>Next: throughput study, complexity/cost evaluation (IR vs CC, how to work with current PHY and MAC, </a:t>
            </a:r>
            <a:r>
              <a:rPr lang="en-US" b="0" dirty="0" err="1" smtClean="0"/>
              <a:t>etc</a:t>
            </a:r>
            <a:r>
              <a:rPr lang="en-US" b="0" dirty="0" smtClean="0"/>
              <a:t>)</a:t>
            </a:r>
          </a:p>
          <a:p>
            <a:endParaRPr lang="en-US" sz="2000" b="0" dirty="0" smtClean="0"/>
          </a:p>
          <a:p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6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2971800"/>
            <a:ext cx="7772400" cy="685800"/>
          </a:xfrm>
        </p:spPr>
        <p:txBody>
          <a:bodyPr/>
          <a:lstStyle/>
          <a:p>
            <a:r>
              <a:rPr lang="en-US" dirty="0" smtClean="0"/>
              <a:t>Appendix: PER Curves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4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305187</TotalTime>
  <Words>1230</Words>
  <Application>Microsoft Office PowerPoint</Application>
  <PresentationFormat>On-screen Show (4:3)</PresentationFormat>
  <Paragraphs>261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CiscoSans ExtraLight</vt:lpstr>
      <vt:lpstr>CiscoSans Thin</vt:lpstr>
      <vt:lpstr>Arial</vt:lpstr>
      <vt:lpstr>Times New Roman</vt:lpstr>
      <vt:lpstr>Wingdings</vt:lpstr>
      <vt:lpstr>802-11-Submission</vt:lpstr>
      <vt:lpstr>HARQ Feasibility for EHT</vt:lpstr>
      <vt:lpstr>HARQ Overview</vt:lpstr>
      <vt:lpstr>HARQ Choices</vt:lpstr>
      <vt:lpstr>Retransmissions</vt:lpstr>
      <vt:lpstr>Simulations</vt:lpstr>
      <vt:lpstr>PHY Link Level Simulation Results (DNLOS)</vt:lpstr>
      <vt:lpstr>Discussions</vt:lpstr>
      <vt:lpstr>Conclusions</vt:lpstr>
      <vt:lpstr>Appendix: PER Curves</vt:lpstr>
      <vt:lpstr>LDPC MCS0 (500bytes)</vt:lpstr>
      <vt:lpstr>LDPC MCS1 (500 bytes)</vt:lpstr>
      <vt:lpstr>LDPC MCS2 (500 bytes)</vt:lpstr>
      <vt:lpstr>LDPC MCS3 (500 bytes)</vt:lpstr>
      <vt:lpstr>LDPC MCS4 (1000 bytes)</vt:lpstr>
      <vt:lpstr>LDPC MCS5 (1000bytes)</vt:lpstr>
      <vt:lpstr>LDPC MCS6 (1000 bytes)</vt:lpstr>
      <vt:lpstr>LDPC MCS7 (1500bytes)</vt:lpstr>
      <vt:lpstr>LDPC MCS8 (2000 bytes)</vt:lpstr>
      <vt:lpstr>LDPC MCS9 (2000 bytes)</vt:lpstr>
      <vt:lpstr>LDPC MCS10 (3000 bytes)</vt:lpstr>
      <vt:lpstr>LDPC MCS11 (3000 bytes)</vt:lpstr>
      <vt:lpstr>BCC MCS0 (500bytes)</vt:lpstr>
      <vt:lpstr>BCC MCS1 (500 bytes)</vt:lpstr>
      <vt:lpstr>BCC MCS2 (500 bytes)</vt:lpstr>
      <vt:lpstr>BCC MCS3 (500 bytes)</vt:lpstr>
      <vt:lpstr>BCC MCS4 (1000 bytes)</vt:lpstr>
      <vt:lpstr>BCC MCS5 (1000bytes)</vt:lpstr>
      <vt:lpstr>BCC MCS6 (1000 bytes)</vt:lpstr>
      <vt:lpstr>BCC MCS7 (1500bytes)</vt:lpstr>
      <vt:lpstr>BCC MCS8 (2000 bytes)</vt:lpstr>
      <vt:lpstr>BCC MCS9 (2000 bytes)</vt:lpstr>
    </vt:vector>
  </TitlesOfParts>
  <Manager>Hongyuan Zhang</Manager>
  <Company>Marvell Semiconductor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Hongyuan Zhang</cp:lastModifiedBy>
  <cp:revision>1475</cp:revision>
  <cp:lastPrinted>1998-02-10T13:28:06Z</cp:lastPrinted>
  <dcterms:created xsi:type="dcterms:W3CDTF">2007-05-21T21:00:37Z</dcterms:created>
  <dcterms:modified xsi:type="dcterms:W3CDTF">2018-11-15T06:38:32Z</dcterms:modified>
  <cp:category>Submission</cp:category>
</cp:coreProperties>
</file>