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9" r:id="rId3"/>
    <p:sldId id="746" r:id="rId4"/>
    <p:sldId id="747" r:id="rId5"/>
    <p:sldId id="740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2" d="100"/>
          <a:sy n="72" d="100"/>
        </p:scale>
        <p:origin x="130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86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802.11-18/1971r1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Indication within Legacy Broadcast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203374"/>
              </p:ext>
            </p:extLst>
          </p:nvPr>
        </p:nvGraphicFramePr>
        <p:xfrm>
          <a:off x="477838" y="3362325"/>
          <a:ext cx="8301037" cy="319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6" name="Document" r:id="rId4" imgW="8647874" imgH="3341624" progId="Word.Document.8">
                  <p:embed/>
                </p:oleObj>
              </mc:Choice>
              <mc:Fallback>
                <p:oleObj name="Document" r:id="rId4" imgW="8647874" imgH="33416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362325"/>
                        <a:ext cx="8301037" cy="319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NGV and 11P Device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4113213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In the future, 11p devices and NGV devices need to coexist with each other.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Once a legacy 11p device is detected, 11p PPDU will be used for broadcast frame transmission.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dirty="0"/>
              <a:t>The recipient will broadcast frame in legacy PPDU which may disable NGV PPDU usage. </a:t>
            </a:r>
            <a:endParaRPr lang="en-US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There is a need to announce NGV source in 11p PPDU: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−"/>
            </a:pPr>
            <a:r>
              <a:rPr lang="en-US" dirty="0"/>
              <a:t>A NGV STA shouldn’t think that a the source STA of a 11p PPDU is 11p STA. Otherwise the chance to transmit NGV PPDUs become lower.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890" y="712205"/>
            <a:ext cx="7770813" cy="1065213"/>
          </a:xfrm>
        </p:spPr>
        <p:txBody>
          <a:bodyPr/>
          <a:lstStyle/>
          <a:p>
            <a:r>
              <a:rPr lang="en-US" dirty="0"/>
              <a:t>Case 1: Unnecessary Legacy 11a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596" y="1467025"/>
            <a:ext cx="9143999" cy="1065214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A NGV may transmit 11p PPDU although it is not necessary.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 2018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21BDC1-F6FB-4FBF-9538-5EA941E422DE}"/>
              </a:ext>
            </a:extLst>
          </p:cNvPr>
          <p:cNvCxnSpPr/>
          <p:nvPr/>
        </p:nvCxnSpPr>
        <p:spPr bwMode="auto">
          <a:xfrm>
            <a:off x="3810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929455A-E9CA-407C-A25A-A6345230C909}"/>
              </a:ext>
            </a:extLst>
          </p:cNvPr>
          <p:cNvSpPr/>
          <p:nvPr/>
        </p:nvSpPr>
        <p:spPr bwMode="auto">
          <a:xfrm>
            <a:off x="1219200" y="298089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7C917-BEBB-415C-B42D-1D44B0359418}"/>
              </a:ext>
            </a:extLst>
          </p:cNvPr>
          <p:cNvSpPr txBox="1"/>
          <p:nvPr/>
        </p:nvSpPr>
        <p:spPr>
          <a:xfrm>
            <a:off x="1226714" y="293324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013A4F-CA57-4CC8-AB06-52D2659C7394}"/>
              </a:ext>
            </a:extLst>
          </p:cNvPr>
          <p:cNvSpPr txBox="1"/>
          <p:nvPr/>
        </p:nvSpPr>
        <p:spPr>
          <a:xfrm>
            <a:off x="333779" y="29332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1B3392-F52E-43A9-AF72-9F7ABD015807}"/>
              </a:ext>
            </a:extLst>
          </p:cNvPr>
          <p:cNvSpPr/>
          <p:nvPr/>
        </p:nvSpPr>
        <p:spPr bwMode="auto">
          <a:xfrm>
            <a:off x="28956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AB78BC-613C-4CF4-8380-074E465339B0}"/>
              </a:ext>
            </a:extLst>
          </p:cNvPr>
          <p:cNvSpPr txBox="1"/>
          <p:nvPr/>
        </p:nvSpPr>
        <p:spPr>
          <a:xfrm>
            <a:off x="2667000" y="5087779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4D890E-D59F-4792-A6A0-00EE0AB1FB2E}"/>
              </a:ext>
            </a:extLst>
          </p:cNvPr>
          <p:cNvCxnSpPr/>
          <p:nvPr/>
        </p:nvCxnSpPr>
        <p:spPr bwMode="auto">
          <a:xfrm>
            <a:off x="28194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4CA67364-DCEA-4502-8CAB-D4CD08E53169}"/>
              </a:ext>
            </a:extLst>
          </p:cNvPr>
          <p:cNvSpPr/>
          <p:nvPr/>
        </p:nvSpPr>
        <p:spPr bwMode="auto">
          <a:xfrm>
            <a:off x="41910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8DC833-A72C-47A8-B164-4F290A6FDAF7}"/>
              </a:ext>
            </a:extLst>
          </p:cNvPr>
          <p:cNvSpPr txBox="1"/>
          <p:nvPr/>
        </p:nvSpPr>
        <p:spPr>
          <a:xfrm>
            <a:off x="3962400" y="5087779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4D9B9A-361B-49F8-AEF4-F85236AF244F}"/>
              </a:ext>
            </a:extLst>
          </p:cNvPr>
          <p:cNvSpPr/>
          <p:nvPr/>
        </p:nvSpPr>
        <p:spPr bwMode="auto">
          <a:xfrm>
            <a:off x="56388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9C0FB5-24E8-4BDC-8101-5CC1C7F05BD6}"/>
              </a:ext>
            </a:extLst>
          </p:cNvPr>
          <p:cNvSpPr txBox="1"/>
          <p:nvPr/>
        </p:nvSpPr>
        <p:spPr>
          <a:xfrm>
            <a:off x="5410200" y="5087779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BBF9B9A-13AE-4514-A76A-961D23B93C96}"/>
              </a:ext>
            </a:extLst>
          </p:cNvPr>
          <p:cNvCxnSpPr/>
          <p:nvPr/>
        </p:nvCxnSpPr>
        <p:spPr bwMode="auto">
          <a:xfrm>
            <a:off x="3810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333BE34E-AB41-4C9E-8FCC-E25FC1821D18}"/>
              </a:ext>
            </a:extLst>
          </p:cNvPr>
          <p:cNvSpPr/>
          <p:nvPr/>
        </p:nvSpPr>
        <p:spPr bwMode="auto">
          <a:xfrm>
            <a:off x="3505200" y="354727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FDE8C1-F5EC-4600-A7F3-ACC3DFAA45B4}"/>
              </a:ext>
            </a:extLst>
          </p:cNvPr>
          <p:cNvSpPr txBox="1"/>
          <p:nvPr/>
        </p:nvSpPr>
        <p:spPr>
          <a:xfrm>
            <a:off x="3512714" y="349962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187C02-1553-4EB0-B503-65F5F06FA24D}"/>
              </a:ext>
            </a:extLst>
          </p:cNvPr>
          <p:cNvSpPr txBox="1"/>
          <p:nvPr/>
        </p:nvSpPr>
        <p:spPr>
          <a:xfrm>
            <a:off x="333779" y="35109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28A1E8-2150-4D49-A9B9-5FCF64233974}"/>
              </a:ext>
            </a:extLst>
          </p:cNvPr>
          <p:cNvCxnSpPr/>
          <p:nvPr/>
        </p:nvCxnSpPr>
        <p:spPr bwMode="auto">
          <a:xfrm>
            <a:off x="28194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2E1DCC8-A986-4231-9E9B-4847E8889294}"/>
              </a:ext>
            </a:extLst>
          </p:cNvPr>
          <p:cNvSpPr txBox="1"/>
          <p:nvPr/>
        </p:nvSpPr>
        <p:spPr>
          <a:xfrm>
            <a:off x="889714" y="2444335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0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9A2A87F-5DB7-4D9B-ADE1-41A52E46587C}"/>
              </a:ext>
            </a:extLst>
          </p:cNvPr>
          <p:cNvCxnSpPr/>
          <p:nvPr/>
        </p:nvCxnSpPr>
        <p:spPr bwMode="auto">
          <a:xfrm>
            <a:off x="1749379" y="3285699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1D7705C-E34B-45BD-8F08-E202DC9093F4}"/>
              </a:ext>
            </a:extLst>
          </p:cNvPr>
          <p:cNvSpPr txBox="1"/>
          <p:nvPr/>
        </p:nvSpPr>
        <p:spPr>
          <a:xfrm>
            <a:off x="1741866" y="345655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B2053F5-C797-4DBF-8EE4-0144EABB825B}"/>
              </a:ext>
            </a:extLst>
          </p:cNvPr>
          <p:cNvCxnSpPr/>
          <p:nvPr/>
        </p:nvCxnSpPr>
        <p:spPr bwMode="auto">
          <a:xfrm>
            <a:off x="3810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36326E4-ABAD-459E-ACE4-477F4EB48A92}"/>
              </a:ext>
            </a:extLst>
          </p:cNvPr>
          <p:cNvSpPr/>
          <p:nvPr/>
        </p:nvSpPr>
        <p:spPr bwMode="auto">
          <a:xfrm>
            <a:off x="6012287" y="4208217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023A4B4-422C-4259-877F-BE56C14358C8}"/>
              </a:ext>
            </a:extLst>
          </p:cNvPr>
          <p:cNvSpPr txBox="1"/>
          <p:nvPr/>
        </p:nvSpPr>
        <p:spPr>
          <a:xfrm>
            <a:off x="6019801" y="4160562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533DFA-F9EF-4C63-9DA9-A93B43607803}"/>
              </a:ext>
            </a:extLst>
          </p:cNvPr>
          <p:cNvSpPr txBox="1"/>
          <p:nvPr/>
        </p:nvSpPr>
        <p:spPr>
          <a:xfrm>
            <a:off x="333779" y="41718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04139B-C29D-42F8-BD06-CE922E3B0CA0}"/>
              </a:ext>
            </a:extLst>
          </p:cNvPr>
          <p:cNvCxnSpPr/>
          <p:nvPr/>
        </p:nvCxnSpPr>
        <p:spPr bwMode="auto">
          <a:xfrm>
            <a:off x="28194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BA830EF-BBF5-4C85-803C-C5387D19F2AE}"/>
              </a:ext>
            </a:extLst>
          </p:cNvPr>
          <p:cNvSpPr txBox="1"/>
          <p:nvPr/>
        </p:nvSpPr>
        <p:spPr>
          <a:xfrm>
            <a:off x="4046113" y="414454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6C973C1-76B6-48DD-8ACB-F15B64CE38DF}"/>
              </a:ext>
            </a:extLst>
          </p:cNvPr>
          <p:cNvCxnSpPr/>
          <p:nvPr/>
        </p:nvCxnSpPr>
        <p:spPr bwMode="auto">
          <a:xfrm>
            <a:off x="3945227" y="3838030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4156BD7-0CC2-4FA8-8CA4-121A8C40C810}"/>
              </a:ext>
            </a:extLst>
          </p:cNvPr>
          <p:cNvSpPr txBox="1"/>
          <p:nvPr/>
        </p:nvSpPr>
        <p:spPr>
          <a:xfrm>
            <a:off x="4198513" y="429694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74B02BD-65F8-43A0-A3EA-2F31F2D57401}"/>
              </a:ext>
            </a:extLst>
          </p:cNvPr>
          <p:cNvSpPr txBox="1"/>
          <p:nvPr/>
        </p:nvSpPr>
        <p:spPr>
          <a:xfrm>
            <a:off x="486179" y="30856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09472B5-B5FA-45FC-8E6F-3C2E279AB9D3}"/>
              </a:ext>
            </a:extLst>
          </p:cNvPr>
          <p:cNvSpPr txBox="1"/>
          <p:nvPr/>
        </p:nvSpPr>
        <p:spPr>
          <a:xfrm>
            <a:off x="486179" y="36633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3656C6C-0DDF-4586-A115-6FB2FB54A925}"/>
              </a:ext>
            </a:extLst>
          </p:cNvPr>
          <p:cNvSpPr txBox="1"/>
          <p:nvPr/>
        </p:nvSpPr>
        <p:spPr>
          <a:xfrm>
            <a:off x="486179" y="43242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13044F2-16E2-499E-9CA5-7BDA1CA4371F}"/>
              </a:ext>
            </a:extLst>
          </p:cNvPr>
          <p:cNvSpPr txBox="1"/>
          <p:nvPr/>
        </p:nvSpPr>
        <p:spPr>
          <a:xfrm>
            <a:off x="2046666" y="345061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53620F5-9192-4010-B146-D2D469D2CD82}"/>
              </a:ext>
            </a:extLst>
          </p:cNvPr>
          <p:cNvSpPr txBox="1"/>
          <p:nvPr/>
        </p:nvSpPr>
        <p:spPr>
          <a:xfrm>
            <a:off x="4350913" y="413860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A6EA20-0D24-47AF-BB5E-981977E8D7DF}"/>
              </a:ext>
            </a:extLst>
          </p:cNvPr>
          <p:cNvSpPr txBox="1"/>
          <p:nvPr/>
        </p:nvSpPr>
        <p:spPr>
          <a:xfrm>
            <a:off x="2741232" y="5089468"/>
            <a:ext cx="731468" cy="244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3FF9F6-0C02-4CCC-8F18-D432D72FFF2E}"/>
              </a:ext>
            </a:extLst>
          </p:cNvPr>
          <p:cNvSpPr txBox="1"/>
          <p:nvPr/>
        </p:nvSpPr>
        <p:spPr>
          <a:xfrm>
            <a:off x="3979254" y="5100205"/>
            <a:ext cx="90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NGV STA2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C100EA0-7F65-434E-AE30-D5CE98AAAB6A}"/>
              </a:ext>
            </a:extLst>
          </p:cNvPr>
          <p:cNvSpPr txBox="1"/>
          <p:nvPr/>
        </p:nvSpPr>
        <p:spPr>
          <a:xfrm>
            <a:off x="5378358" y="5091888"/>
            <a:ext cx="90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NGV STA3</a:t>
            </a:r>
          </a:p>
        </p:txBody>
      </p:sp>
    </p:spTree>
    <p:extLst>
      <p:ext uri="{BB962C8B-B14F-4D97-AF65-F5344CB8AC3E}">
        <p14:creationId xmlns:p14="http://schemas.microsoft.com/office/powerpoint/2010/main" val="145797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890" y="712205"/>
            <a:ext cx="7770813" cy="1065213"/>
          </a:xfrm>
        </p:spPr>
        <p:txBody>
          <a:bodyPr/>
          <a:lstStyle/>
          <a:p>
            <a:r>
              <a:rPr lang="en-US" dirty="0"/>
              <a:t>Case 2: Unnecessary Legacy 11a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596" y="1467025"/>
            <a:ext cx="9143999" cy="1065214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A NGV may transmit 11p PPDU although it is not necessary.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 2018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21BDC1-F6FB-4FBF-9538-5EA941E422DE}"/>
              </a:ext>
            </a:extLst>
          </p:cNvPr>
          <p:cNvCxnSpPr/>
          <p:nvPr/>
        </p:nvCxnSpPr>
        <p:spPr bwMode="auto">
          <a:xfrm>
            <a:off x="3810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929455A-E9CA-407C-A25A-A6345230C909}"/>
              </a:ext>
            </a:extLst>
          </p:cNvPr>
          <p:cNvSpPr/>
          <p:nvPr/>
        </p:nvSpPr>
        <p:spPr bwMode="auto">
          <a:xfrm>
            <a:off x="1205948" y="3546997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7C917-BEBB-415C-B42D-1D44B0359418}"/>
              </a:ext>
            </a:extLst>
          </p:cNvPr>
          <p:cNvSpPr txBox="1"/>
          <p:nvPr/>
        </p:nvSpPr>
        <p:spPr>
          <a:xfrm>
            <a:off x="1213462" y="3499342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Unicast frame in 11p PPDU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013A4F-CA57-4CC8-AB06-52D2659C7394}"/>
              </a:ext>
            </a:extLst>
          </p:cNvPr>
          <p:cNvSpPr txBox="1"/>
          <p:nvPr/>
        </p:nvSpPr>
        <p:spPr>
          <a:xfrm>
            <a:off x="333779" y="29332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1B3392-F52E-43A9-AF72-9F7ABD015807}"/>
              </a:ext>
            </a:extLst>
          </p:cNvPr>
          <p:cNvSpPr/>
          <p:nvPr/>
        </p:nvSpPr>
        <p:spPr bwMode="auto">
          <a:xfrm>
            <a:off x="28956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AB78BC-613C-4CF4-8380-074E465339B0}"/>
              </a:ext>
            </a:extLst>
          </p:cNvPr>
          <p:cNvSpPr txBox="1"/>
          <p:nvPr/>
        </p:nvSpPr>
        <p:spPr>
          <a:xfrm>
            <a:off x="2667000" y="5087779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4D890E-D59F-4792-A6A0-00EE0AB1FB2E}"/>
              </a:ext>
            </a:extLst>
          </p:cNvPr>
          <p:cNvCxnSpPr/>
          <p:nvPr/>
        </p:nvCxnSpPr>
        <p:spPr bwMode="auto">
          <a:xfrm>
            <a:off x="28194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4CA67364-DCEA-4502-8CAB-D4CD08E53169}"/>
              </a:ext>
            </a:extLst>
          </p:cNvPr>
          <p:cNvSpPr/>
          <p:nvPr/>
        </p:nvSpPr>
        <p:spPr bwMode="auto">
          <a:xfrm>
            <a:off x="41910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8DC833-A72C-47A8-B164-4F290A6FDAF7}"/>
              </a:ext>
            </a:extLst>
          </p:cNvPr>
          <p:cNvSpPr txBox="1"/>
          <p:nvPr/>
        </p:nvSpPr>
        <p:spPr>
          <a:xfrm>
            <a:off x="3962400" y="5087779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4D9B9A-361B-49F8-AEF4-F85236AF244F}"/>
              </a:ext>
            </a:extLst>
          </p:cNvPr>
          <p:cNvSpPr/>
          <p:nvPr/>
        </p:nvSpPr>
        <p:spPr bwMode="auto">
          <a:xfrm>
            <a:off x="56388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9C0FB5-24E8-4BDC-8101-5CC1C7F05BD6}"/>
              </a:ext>
            </a:extLst>
          </p:cNvPr>
          <p:cNvSpPr txBox="1"/>
          <p:nvPr/>
        </p:nvSpPr>
        <p:spPr>
          <a:xfrm>
            <a:off x="5410200" y="5087779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BBF9B9A-13AE-4514-A76A-961D23B93C96}"/>
              </a:ext>
            </a:extLst>
          </p:cNvPr>
          <p:cNvCxnSpPr/>
          <p:nvPr/>
        </p:nvCxnSpPr>
        <p:spPr bwMode="auto">
          <a:xfrm>
            <a:off x="3810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333BE34E-AB41-4C9E-8FCC-E25FC1821D18}"/>
              </a:ext>
            </a:extLst>
          </p:cNvPr>
          <p:cNvSpPr/>
          <p:nvPr/>
        </p:nvSpPr>
        <p:spPr bwMode="auto">
          <a:xfrm>
            <a:off x="2477579" y="2956506"/>
            <a:ext cx="570421" cy="30935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FDE8C1-F5EC-4600-A7F3-ACC3DFAA45B4}"/>
              </a:ext>
            </a:extLst>
          </p:cNvPr>
          <p:cNvSpPr txBox="1"/>
          <p:nvPr/>
        </p:nvSpPr>
        <p:spPr>
          <a:xfrm>
            <a:off x="2485094" y="2908852"/>
            <a:ext cx="5226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Ack in 11p PPDU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187C02-1553-4EB0-B503-65F5F06FA24D}"/>
              </a:ext>
            </a:extLst>
          </p:cNvPr>
          <p:cNvSpPr txBox="1"/>
          <p:nvPr/>
        </p:nvSpPr>
        <p:spPr>
          <a:xfrm>
            <a:off x="333779" y="35109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28A1E8-2150-4D49-A9B9-5FCF64233974}"/>
              </a:ext>
            </a:extLst>
          </p:cNvPr>
          <p:cNvCxnSpPr/>
          <p:nvPr/>
        </p:nvCxnSpPr>
        <p:spPr bwMode="auto">
          <a:xfrm>
            <a:off x="28194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9A2A87F-5DB7-4D9B-ADE1-41A52E46587C}"/>
              </a:ext>
            </a:extLst>
          </p:cNvPr>
          <p:cNvCxnSpPr/>
          <p:nvPr/>
        </p:nvCxnSpPr>
        <p:spPr bwMode="auto">
          <a:xfrm>
            <a:off x="2762789" y="3285699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B2053F5-C797-4DBF-8EE4-0144EABB825B}"/>
              </a:ext>
            </a:extLst>
          </p:cNvPr>
          <p:cNvCxnSpPr/>
          <p:nvPr/>
        </p:nvCxnSpPr>
        <p:spPr bwMode="auto">
          <a:xfrm>
            <a:off x="3810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36326E4-ABAD-459E-ACE4-477F4EB48A92}"/>
              </a:ext>
            </a:extLst>
          </p:cNvPr>
          <p:cNvSpPr/>
          <p:nvPr/>
        </p:nvSpPr>
        <p:spPr bwMode="auto">
          <a:xfrm>
            <a:off x="3733800" y="4194138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023A4B4-422C-4259-877F-BE56C14358C8}"/>
              </a:ext>
            </a:extLst>
          </p:cNvPr>
          <p:cNvSpPr txBox="1"/>
          <p:nvPr/>
        </p:nvSpPr>
        <p:spPr>
          <a:xfrm>
            <a:off x="3741314" y="4146483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533DFA-F9EF-4C63-9DA9-A93B43607803}"/>
              </a:ext>
            </a:extLst>
          </p:cNvPr>
          <p:cNvSpPr txBox="1"/>
          <p:nvPr/>
        </p:nvSpPr>
        <p:spPr>
          <a:xfrm>
            <a:off x="333779" y="41718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04139B-C29D-42F8-BD06-CE922E3B0CA0}"/>
              </a:ext>
            </a:extLst>
          </p:cNvPr>
          <p:cNvCxnSpPr/>
          <p:nvPr/>
        </p:nvCxnSpPr>
        <p:spPr bwMode="auto">
          <a:xfrm>
            <a:off x="28194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BA830EF-BBF5-4C85-803C-C5387D19F2AE}"/>
              </a:ext>
            </a:extLst>
          </p:cNvPr>
          <p:cNvSpPr txBox="1"/>
          <p:nvPr/>
        </p:nvSpPr>
        <p:spPr>
          <a:xfrm>
            <a:off x="1767626" y="4130463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6C973C1-76B6-48DD-8ACB-F15B64CE38DF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3071599"/>
            <a:ext cx="0" cy="475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4156BD7-0CC2-4FA8-8CA4-121A8C40C810}"/>
              </a:ext>
            </a:extLst>
          </p:cNvPr>
          <p:cNvSpPr txBox="1"/>
          <p:nvPr/>
        </p:nvSpPr>
        <p:spPr>
          <a:xfrm>
            <a:off x="1920026" y="4282863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74B02BD-65F8-43A0-A3EA-2F31F2D57401}"/>
              </a:ext>
            </a:extLst>
          </p:cNvPr>
          <p:cNvSpPr txBox="1"/>
          <p:nvPr/>
        </p:nvSpPr>
        <p:spPr>
          <a:xfrm>
            <a:off x="486179" y="30856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09472B5-B5FA-45FC-8E6F-3C2E279AB9D3}"/>
              </a:ext>
            </a:extLst>
          </p:cNvPr>
          <p:cNvSpPr txBox="1"/>
          <p:nvPr/>
        </p:nvSpPr>
        <p:spPr>
          <a:xfrm>
            <a:off x="486179" y="36633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3656C6C-0DDF-4586-A115-6FB2FB54A925}"/>
              </a:ext>
            </a:extLst>
          </p:cNvPr>
          <p:cNvSpPr txBox="1"/>
          <p:nvPr/>
        </p:nvSpPr>
        <p:spPr>
          <a:xfrm>
            <a:off x="486179" y="43242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13044F2-16E2-499E-9CA5-7BDA1CA4371F}"/>
              </a:ext>
            </a:extLst>
          </p:cNvPr>
          <p:cNvSpPr txBox="1"/>
          <p:nvPr/>
        </p:nvSpPr>
        <p:spPr>
          <a:xfrm>
            <a:off x="1063093" y="5229794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53620F5-9192-4010-B146-D2D469D2CD82}"/>
              </a:ext>
            </a:extLst>
          </p:cNvPr>
          <p:cNvSpPr txBox="1"/>
          <p:nvPr/>
        </p:nvSpPr>
        <p:spPr>
          <a:xfrm>
            <a:off x="2072426" y="4124528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A6EA20-0D24-47AF-BB5E-981977E8D7DF}"/>
              </a:ext>
            </a:extLst>
          </p:cNvPr>
          <p:cNvSpPr txBox="1"/>
          <p:nvPr/>
        </p:nvSpPr>
        <p:spPr>
          <a:xfrm>
            <a:off x="2741232" y="5089468"/>
            <a:ext cx="731468" cy="244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3FF9F6-0C02-4CCC-8F18-D432D72FFF2E}"/>
              </a:ext>
            </a:extLst>
          </p:cNvPr>
          <p:cNvSpPr txBox="1"/>
          <p:nvPr/>
        </p:nvSpPr>
        <p:spPr>
          <a:xfrm>
            <a:off x="3979254" y="5100205"/>
            <a:ext cx="90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NGV STA2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C100EA0-7F65-434E-AE30-D5CE98AAAB6A}"/>
              </a:ext>
            </a:extLst>
          </p:cNvPr>
          <p:cNvSpPr txBox="1"/>
          <p:nvPr/>
        </p:nvSpPr>
        <p:spPr>
          <a:xfrm>
            <a:off x="5378358" y="5091888"/>
            <a:ext cx="90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NGV STA3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16A78E3-3796-4E56-96F4-3C2EC05AF350}"/>
              </a:ext>
            </a:extLst>
          </p:cNvPr>
          <p:cNvSpPr txBox="1"/>
          <p:nvPr/>
        </p:nvSpPr>
        <p:spPr>
          <a:xfrm>
            <a:off x="2762789" y="3370091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</p:spTree>
    <p:extLst>
      <p:ext uri="{BB962C8B-B14F-4D97-AF65-F5344CB8AC3E}">
        <p14:creationId xmlns:p14="http://schemas.microsoft.com/office/powerpoint/2010/main" val="123750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09" y="518160"/>
            <a:ext cx="8915400" cy="762000"/>
          </a:xfrm>
        </p:spPr>
        <p:txBody>
          <a:bodyPr/>
          <a:lstStyle/>
          <a:p>
            <a:r>
              <a:rPr lang="en-US" sz="2800" dirty="0"/>
              <a:t>Possible Method to Avoid Unnecessary Legacy 11a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3"/>
            <a:ext cx="9144000" cy="2634267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The announcement of NGV device type of the transmitter is added in one of the following places: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In MAC header.</a:t>
            </a:r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In MAC payload.</a:t>
            </a:r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In PHY header.</a:t>
            </a:r>
            <a:endParaRPr lang="en-US" sz="16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  <p:extLst>
      <p:ext uri="{BB962C8B-B14F-4D97-AF65-F5344CB8AC3E}">
        <p14:creationId xmlns:p14="http://schemas.microsoft.com/office/powerpoint/2010/main" val="281731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61811</TotalTime>
  <Words>358</Words>
  <Application>Microsoft Office PowerPoint</Application>
  <PresentationFormat>On-screen Show (4:3)</PresentationFormat>
  <Paragraphs>77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Arial</vt:lpstr>
      <vt:lpstr>Garamond</vt:lpstr>
      <vt:lpstr>Times New Roman</vt:lpstr>
      <vt:lpstr>Office Theme</vt:lpstr>
      <vt:lpstr>Document</vt:lpstr>
      <vt:lpstr>NGV Indication within Legacy Broadcast PPDU</vt:lpstr>
      <vt:lpstr>Recap: NGV and 11P Device Coexistence</vt:lpstr>
      <vt:lpstr>Case 1: Unnecessary Legacy 11a Usage</vt:lpstr>
      <vt:lpstr>Case 2: Unnecessary Legacy 11a Usage</vt:lpstr>
      <vt:lpstr>Possible Method to Avoid Unnecessary Legacy 11a Usage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841</cp:revision>
  <cp:lastPrinted>1601-01-01T00:00:00Z</cp:lastPrinted>
  <dcterms:created xsi:type="dcterms:W3CDTF">2015-10-31T00:33:08Z</dcterms:created>
  <dcterms:modified xsi:type="dcterms:W3CDTF">2018-11-15T00:22:11Z</dcterms:modified>
</cp:coreProperties>
</file>