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740" r:id="rId4"/>
    <p:sldId id="745" r:id="rId5"/>
    <p:sldId id="742" r:id="rId6"/>
    <p:sldId id="741" r:id="rId7"/>
    <p:sldId id="743" r:id="rId8"/>
    <p:sldId id="733" r:id="rId9"/>
    <p:sldId id="74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2" d="100"/>
          <a:sy n="72" d="100"/>
        </p:scale>
        <p:origin x="130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0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802.11-18/1971r0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NGV Indication within Legacy Broadcast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203374"/>
              </p:ext>
            </p:extLst>
          </p:nvPr>
        </p:nvGraphicFramePr>
        <p:xfrm>
          <a:off x="477838" y="3362325"/>
          <a:ext cx="8301037" cy="319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72" name="Document" r:id="rId4" imgW="8647874" imgH="3341624" progId="Word.Document.8">
                  <p:embed/>
                </p:oleObj>
              </mc:Choice>
              <mc:Fallback>
                <p:oleObj name="Document" r:id="rId4" imgW="8647874" imgH="334162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3362325"/>
                        <a:ext cx="8301037" cy="3192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NGV and 11P Device Coexistence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3999" cy="4113213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In the future, 11p devices and NGV devices need to coexist with each other.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Once a legacy 11p device is detected, 11p PPDU will be used for broadcast frame transmission.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dirty="0"/>
              <a:t>The recipient will broadcast frame in legacy PPDU which may disable NGV PPDU usage. </a:t>
            </a:r>
            <a:endParaRPr lang="en-US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0" dirty="0"/>
              <a:t>There is a need to announce NGV source in 11p PPDU: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−"/>
            </a:pPr>
            <a:r>
              <a:rPr lang="en-US" dirty="0"/>
              <a:t>A NGV STA shouldn’t think that a the source STA of a 11p PPDU is 11p STA. Otherwise the chance to transmit NGV PPDUs become lower.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Liwen Chu, Marvell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409" y="518160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3"/>
            <a:ext cx="9144000" cy="1091003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Duration based indication: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In Duration field of MAC header, a specific addition, e.g. ½ slot time, slot time, or SIFS, to the actual duration value is used to identify that the frame in 11p PPDU is from a NGV device.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211" y="5322429"/>
            <a:ext cx="8229600" cy="10773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1708411" y="5572941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98089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93324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9332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8956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5087779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1910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5087779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638800" y="4821871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5087779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505200" y="354727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12714" y="349962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35109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89714" y="2444335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 field with value 0</a:t>
            </a:r>
          </a:p>
        </p:txBody>
      </p:sp>
      <p:cxnSp>
        <p:nvCxnSpPr>
          <p:cNvPr id="36" name="Straight Arrow Connector 35"/>
          <p:cNvCxnSpPr>
            <a:endCxn id="11" idx="0"/>
          </p:cNvCxnSpPr>
          <p:nvPr/>
        </p:nvCxnSpPr>
        <p:spPr bwMode="auto">
          <a:xfrm>
            <a:off x="1600200" y="2766975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180010" y="280642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 field with value ½ slot time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3810000" y="3124200"/>
            <a:ext cx="193724" cy="3631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3285699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345655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012287" y="4208217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9801" y="4160562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41718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046113" y="414454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3945227" y="3838030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9076199" y="5584305"/>
            <a:ext cx="611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9" name="Slide Number Placeholder 5">
            <a:extLst>
              <a:ext uri="{FF2B5EF4-FFF2-40B4-BE49-F238E27FC236}">
                <a16:creationId xmlns:a16="http://schemas.microsoft.com/office/drawing/2014/main" id="{EC42C0FA-6A04-4F0F-83E1-A89088CE2E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F9C4F401-7C5B-499C-A2ED-E2C68B7FA8A6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1149BB3-E76D-48AC-9DA7-CA6B62F32345}"/>
              </a:ext>
            </a:extLst>
          </p:cNvPr>
          <p:cNvCxnSpPr/>
          <p:nvPr/>
        </p:nvCxnSpPr>
        <p:spPr bwMode="auto">
          <a:xfrm flipV="1">
            <a:off x="4572000" y="3441698"/>
            <a:ext cx="0" cy="907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B6B0D23-FAA0-42DD-AEA3-4CB1C4F12061}"/>
              </a:ext>
            </a:extLst>
          </p:cNvPr>
          <p:cNvCxnSpPr>
            <a:cxnSpLocks/>
          </p:cNvCxnSpPr>
          <p:nvPr/>
        </p:nvCxnSpPr>
        <p:spPr bwMode="auto">
          <a:xfrm>
            <a:off x="4579513" y="3429000"/>
            <a:ext cx="30162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C1027431-8529-45D7-BD08-50DC61A8C853}"/>
              </a:ext>
            </a:extLst>
          </p:cNvPr>
          <p:cNvSpPr txBox="1"/>
          <p:nvPr/>
        </p:nvSpPr>
        <p:spPr>
          <a:xfrm>
            <a:off x="5424421" y="3407227"/>
            <a:ext cx="1201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</a:t>
            </a:r>
          </a:p>
        </p:txBody>
      </p:sp>
      <p:sp>
        <p:nvSpPr>
          <p:cNvPr id="54" name="Right Brace 53">
            <a:extLst>
              <a:ext uri="{FF2B5EF4-FFF2-40B4-BE49-F238E27FC236}">
                <a16:creationId xmlns:a16="http://schemas.microsoft.com/office/drawing/2014/main" id="{C222E28C-4CCC-42C4-AE0B-FF1528AE282A}"/>
              </a:ext>
            </a:extLst>
          </p:cNvPr>
          <p:cNvSpPr/>
          <p:nvPr/>
        </p:nvSpPr>
        <p:spPr bwMode="auto">
          <a:xfrm rot="16200000">
            <a:off x="4631110" y="3041885"/>
            <a:ext cx="194447" cy="28407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AB6FD44-A882-4E4E-BACD-58BD7C073B51}"/>
              </a:ext>
            </a:extLst>
          </p:cNvPr>
          <p:cNvSpPr txBox="1"/>
          <p:nvPr/>
        </p:nvSpPr>
        <p:spPr>
          <a:xfrm>
            <a:off x="4198513" y="429694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EF646D1-715A-4CA0-961E-72457B911E4A}"/>
              </a:ext>
            </a:extLst>
          </p:cNvPr>
          <p:cNvSpPr txBox="1"/>
          <p:nvPr/>
        </p:nvSpPr>
        <p:spPr>
          <a:xfrm>
            <a:off x="486179" y="30856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E8D6CA9-47D7-408E-A509-2E86F6B06E16}"/>
              </a:ext>
            </a:extLst>
          </p:cNvPr>
          <p:cNvSpPr txBox="1"/>
          <p:nvPr/>
        </p:nvSpPr>
        <p:spPr>
          <a:xfrm>
            <a:off x="486179" y="36633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38FFB7F-2BCC-4112-84C1-763E97B1E094}"/>
              </a:ext>
            </a:extLst>
          </p:cNvPr>
          <p:cNvSpPr txBox="1"/>
          <p:nvPr/>
        </p:nvSpPr>
        <p:spPr>
          <a:xfrm>
            <a:off x="486179" y="43242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4517C8C-021A-4C19-836B-C3118B04E92E}"/>
              </a:ext>
            </a:extLst>
          </p:cNvPr>
          <p:cNvSpPr txBox="1"/>
          <p:nvPr/>
        </p:nvSpPr>
        <p:spPr>
          <a:xfrm>
            <a:off x="1194514" y="2438400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 field with value 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C66BA96-810D-489E-9E1E-0D2F09530C65}"/>
              </a:ext>
            </a:extLst>
          </p:cNvPr>
          <p:cNvSpPr txBox="1"/>
          <p:nvPr/>
        </p:nvSpPr>
        <p:spPr>
          <a:xfrm>
            <a:off x="3218110" y="2722266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 field with value ½ slot time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CFC57F8-CCFA-4190-880F-C4278B8FCBA5}"/>
              </a:ext>
            </a:extLst>
          </p:cNvPr>
          <p:cNvSpPr txBox="1"/>
          <p:nvPr/>
        </p:nvSpPr>
        <p:spPr>
          <a:xfrm>
            <a:off x="2046666" y="345061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F1AF52A-0472-42B1-A247-A78F7308DEC5}"/>
              </a:ext>
            </a:extLst>
          </p:cNvPr>
          <p:cNvSpPr txBox="1"/>
          <p:nvPr/>
        </p:nvSpPr>
        <p:spPr>
          <a:xfrm>
            <a:off x="4350913" y="413860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EBDBCFC-BDE8-459E-9DB9-8ED742755A96}"/>
              </a:ext>
            </a:extLst>
          </p:cNvPr>
          <p:cNvSpPr txBox="1"/>
          <p:nvPr/>
        </p:nvSpPr>
        <p:spPr>
          <a:xfrm>
            <a:off x="4516135" y="2820288"/>
            <a:ext cx="731468" cy="244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½ slot</a:t>
            </a:r>
          </a:p>
        </p:txBody>
      </p:sp>
    </p:spTree>
    <p:extLst>
      <p:ext uri="{BB962C8B-B14F-4D97-AF65-F5344CB8AC3E}">
        <p14:creationId xmlns:p14="http://schemas.microsoft.com/office/powerpoint/2010/main" val="2817311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68" y="546676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122094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Duration based indication: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In Duration field of MAC header, a specific addition, e.g. ½ slot time, slot time, or SIFS, to the actual duration value is used to identify that the frame in 11p PPDU is from a NGV device.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663" y="5279947"/>
            <a:ext cx="8229600" cy="10773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1697863" y="5530459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2898764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593964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546309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546309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895600" y="443493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4700844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2898764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191000" y="443493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4700844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638800" y="443493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4700844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347647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352800" y="3160344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76600" y="3112689"/>
            <a:ext cx="12594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Unicast frame in 11p PPDU to STA1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3124017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347647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69602" y="2091720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 field with value 0</a:t>
            </a:r>
          </a:p>
        </p:txBody>
      </p:sp>
      <p:cxnSp>
        <p:nvCxnSpPr>
          <p:cNvPr id="36" name="Straight Arrow Connector 35"/>
          <p:cNvCxnSpPr>
            <a:endCxn id="11" idx="0"/>
          </p:cNvCxnSpPr>
          <p:nvPr/>
        </p:nvCxnSpPr>
        <p:spPr bwMode="auto">
          <a:xfrm>
            <a:off x="1600200" y="2380040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218110" y="2356265"/>
            <a:ext cx="14236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 field with value ½ slot time + SIFS + Ack PPDU </a:t>
            </a:r>
            <a:r>
              <a:rPr lang="en-US" sz="1000" dirty="0" err="1"/>
              <a:t>Tx</a:t>
            </a:r>
            <a:r>
              <a:rPr lang="en-US" sz="1000" dirty="0"/>
              <a:t> time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3843810" y="2934171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2898764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306961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413741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012287" y="3821282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9801" y="3773627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3784955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413741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525169" y="3737300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646858" y="2581084"/>
            <a:ext cx="298629" cy="3190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3733800" y="3069617"/>
            <a:ext cx="0" cy="907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3733800" y="3069617"/>
            <a:ext cx="1371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586221" y="3035146"/>
            <a:ext cx="1201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Duration</a:t>
            </a:r>
          </a:p>
        </p:txBody>
      </p:sp>
      <p:sp>
        <p:nvSpPr>
          <p:cNvPr id="19" name="Right Brace 18"/>
          <p:cNvSpPr/>
          <p:nvPr/>
        </p:nvSpPr>
        <p:spPr bwMode="auto">
          <a:xfrm rot="16200000">
            <a:off x="4959500" y="2675596"/>
            <a:ext cx="152400" cy="18042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86221" y="2590969"/>
            <a:ext cx="459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Ack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9069946" y="5540749"/>
            <a:ext cx="611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8" name="Slide Number Placeholder 5">
            <a:extLst>
              <a:ext uri="{FF2B5EF4-FFF2-40B4-BE49-F238E27FC236}">
                <a16:creationId xmlns:a16="http://schemas.microsoft.com/office/drawing/2014/main" id="{21EC9071-181E-4A56-A15D-C5461EEA0C7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3" name="Rectangle 4">
            <a:extLst>
              <a:ext uri="{FF2B5EF4-FFF2-40B4-BE49-F238E27FC236}">
                <a16:creationId xmlns:a16="http://schemas.microsoft.com/office/drawing/2014/main" id="{356DB77E-7A1A-453F-887D-1D2E1F06C3B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6F338D5-4208-46BB-8EF6-D4671567115D}"/>
              </a:ext>
            </a:extLst>
          </p:cNvPr>
          <p:cNvSpPr txBox="1"/>
          <p:nvPr/>
        </p:nvSpPr>
        <p:spPr>
          <a:xfrm>
            <a:off x="506306" y="2546309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2C61627-B3F7-4867-BFD2-C6D6A7B341C3}"/>
              </a:ext>
            </a:extLst>
          </p:cNvPr>
          <p:cNvSpPr txBox="1"/>
          <p:nvPr/>
        </p:nvSpPr>
        <p:spPr>
          <a:xfrm>
            <a:off x="506306" y="3124017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D6350A9-A67C-493A-AA1C-CFA46774F83E}"/>
              </a:ext>
            </a:extLst>
          </p:cNvPr>
          <p:cNvSpPr txBox="1"/>
          <p:nvPr/>
        </p:nvSpPr>
        <p:spPr>
          <a:xfrm>
            <a:off x="1062241" y="2057400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 field with value 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BF02E83-B93A-40B1-A8AD-EB1239B757EC}"/>
              </a:ext>
            </a:extLst>
          </p:cNvPr>
          <p:cNvSpPr txBox="1"/>
          <p:nvPr/>
        </p:nvSpPr>
        <p:spPr>
          <a:xfrm>
            <a:off x="3390637" y="2356265"/>
            <a:ext cx="14236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 field with value ½ slot time + SIFS + Ack PPDU </a:t>
            </a:r>
            <a:r>
              <a:rPr lang="en-US" sz="1000" dirty="0" err="1">
                <a:solidFill>
                  <a:srgbClr val="000000"/>
                </a:solidFill>
                <a:latin typeface="Garamond" pitchFamily="18" charset="0"/>
                <a:ea typeface="+mn-ea"/>
              </a:rPr>
              <a:t>Tx</a:t>
            </a: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 time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C77E0B0-45B2-4145-B50C-BB4378D9993F}"/>
              </a:ext>
            </a:extLst>
          </p:cNvPr>
          <p:cNvSpPr txBox="1"/>
          <p:nvPr/>
        </p:nvSpPr>
        <p:spPr>
          <a:xfrm>
            <a:off x="1914393" y="306961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3A9F95F-8DC4-4D7B-99A2-01306CFB5776}"/>
              </a:ext>
            </a:extLst>
          </p:cNvPr>
          <p:cNvSpPr txBox="1"/>
          <p:nvPr/>
        </p:nvSpPr>
        <p:spPr>
          <a:xfrm>
            <a:off x="506306" y="3784955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A5D664E-C561-47AA-A314-6F5176E57F2D}"/>
              </a:ext>
            </a:extLst>
          </p:cNvPr>
          <p:cNvSpPr txBox="1"/>
          <p:nvPr/>
        </p:nvSpPr>
        <p:spPr>
          <a:xfrm>
            <a:off x="4697696" y="3737300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80B67D2-2BAE-4405-AA9D-7F6A036EF17D}"/>
              </a:ext>
            </a:extLst>
          </p:cNvPr>
          <p:cNvSpPr txBox="1"/>
          <p:nvPr/>
        </p:nvSpPr>
        <p:spPr>
          <a:xfrm>
            <a:off x="4758748" y="3035146"/>
            <a:ext cx="1201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Duration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C2B8958-CFBE-4B7E-BD37-BDAB2A58FB53}"/>
              </a:ext>
            </a:extLst>
          </p:cNvPr>
          <p:cNvSpPr txBox="1"/>
          <p:nvPr/>
        </p:nvSpPr>
        <p:spPr>
          <a:xfrm>
            <a:off x="4887593" y="2465760"/>
            <a:ext cx="12014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 slot time</a:t>
            </a:r>
          </a:p>
        </p:txBody>
      </p:sp>
    </p:spTree>
    <p:extLst>
      <p:ext uri="{BB962C8B-B14F-4D97-AF65-F5344CB8AC3E}">
        <p14:creationId xmlns:p14="http://schemas.microsoft.com/office/powerpoint/2010/main" val="397607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61062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95786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Frame Control or Sequence Control based indication: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A specific field in Frame Control of MAC header or a specific value in Sequence Control is used to identify that the frame in 11p PPDU is from a NGV device.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714" y="5340717"/>
            <a:ext cx="8229600" cy="10773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1046407" y="5601071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3033324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728524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680869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680869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895600" y="456949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97051" y="4522118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3033324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191000" y="456949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92451" y="4522118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638800" y="4569496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40251" y="4522118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361103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505200" y="3294904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12714" y="3247249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3258577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3611032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89714" y="2444335"/>
            <a:ext cx="1624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 specific Sequence Control value</a:t>
            </a:r>
          </a:p>
        </p:txBody>
      </p:sp>
      <p:cxnSp>
        <p:nvCxnSpPr>
          <p:cNvPr id="36" name="Straight Arrow Connector 35"/>
          <p:cNvCxnSpPr>
            <a:endCxn id="11" idx="0"/>
          </p:cNvCxnSpPr>
          <p:nvPr/>
        </p:nvCxnSpPr>
        <p:spPr bwMode="auto">
          <a:xfrm>
            <a:off x="1600200" y="2514600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3810000" y="2944526"/>
            <a:ext cx="193724" cy="290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3033324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320417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427197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012287" y="3955842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9801" y="3908187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3919515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4271970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046113" y="3892167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3945227" y="3585655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492323" y="2551346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Specific Sequence Control value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4855335" y="5576922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074239" y="5601519"/>
            <a:ext cx="611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9" name="Slide Number Placeholder 5">
            <a:extLst>
              <a:ext uri="{FF2B5EF4-FFF2-40B4-BE49-F238E27FC236}">
                <a16:creationId xmlns:a16="http://schemas.microsoft.com/office/drawing/2014/main" id="{D6D9BBBB-52AB-45E2-BC21-0F71A274B85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360E22B3-14CB-43AC-AEEB-BA871BDEBF9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B61DA72-0632-46AB-AC82-058210F0CD4E}"/>
              </a:ext>
            </a:extLst>
          </p:cNvPr>
          <p:cNvSpPr txBox="1"/>
          <p:nvPr/>
        </p:nvSpPr>
        <p:spPr>
          <a:xfrm>
            <a:off x="333779" y="266820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B95D0B4-DC10-4988-AB14-30020BE43F56}"/>
              </a:ext>
            </a:extLst>
          </p:cNvPr>
          <p:cNvSpPr txBox="1"/>
          <p:nvPr/>
        </p:nvSpPr>
        <p:spPr>
          <a:xfrm>
            <a:off x="333779" y="324591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6DFD223-F1B7-4782-AB75-EC03AA463FA6}"/>
              </a:ext>
            </a:extLst>
          </p:cNvPr>
          <p:cNvSpPr txBox="1"/>
          <p:nvPr/>
        </p:nvSpPr>
        <p:spPr>
          <a:xfrm>
            <a:off x="889714" y="2179295"/>
            <a:ext cx="1624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No specific Sequence Control value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FC95825-8537-45B0-A596-B7634154D73F}"/>
              </a:ext>
            </a:extLst>
          </p:cNvPr>
          <p:cNvSpPr txBox="1"/>
          <p:nvPr/>
        </p:nvSpPr>
        <p:spPr>
          <a:xfrm>
            <a:off x="1741866" y="319151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97D014A-1148-4820-B792-57EB971CDA7E}"/>
              </a:ext>
            </a:extLst>
          </p:cNvPr>
          <p:cNvSpPr txBox="1"/>
          <p:nvPr/>
        </p:nvSpPr>
        <p:spPr>
          <a:xfrm>
            <a:off x="333779" y="390685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5ADA1F1-F80C-422D-8894-4528C90E24C9}"/>
              </a:ext>
            </a:extLst>
          </p:cNvPr>
          <p:cNvSpPr txBox="1"/>
          <p:nvPr/>
        </p:nvSpPr>
        <p:spPr>
          <a:xfrm>
            <a:off x="4046113" y="387950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52349CE-647D-44CF-B218-9346A85FD6F5}"/>
              </a:ext>
            </a:extLst>
          </p:cNvPr>
          <p:cNvSpPr txBox="1"/>
          <p:nvPr/>
        </p:nvSpPr>
        <p:spPr>
          <a:xfrm>
            <a:off x="3492323" y="2538681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Specific Sequence Control value</a:t>
            </a:r>
          </a:p>
        </p:txBody>
      </p:sp>
    </p:spTree>
    <p:extLst>
      <p:ext uri="{BB962C8B-B14F-4D97-AF65-F5344CB8AC3E}">
        <p14:creationId xmlns:p14="http://schemas.microsoft.com/office/powerpoint/2010/main" val="7532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158" y="598138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95786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Frame content based indication: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A specific field is added to the frame body by higher layer, e.g. DSRC protocol, of a NGV device to identify that the frame in 11p PPDU is from a NGV device.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5169263"/>
            <a:ext cx="8229600" cy="107735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7623221" y="5495573"/>
            <a:ext cx="762000" cy="424733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98089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93324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93324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777404" y="467627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48804" y="4942178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328569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072804" y="467627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44204" y="4942178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520604" y="467627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92004" y="4942178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505200" y="354727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12714" y="349962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351095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386340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889714" y="2444335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 specific field in frame body</a:t>
            </a:r>
          </a:p>
        </p:txBody>
      </p:sp>
      <p:cxnSp>
        <p:nvCxnSpPr>
          <p:cNvPr id="36" name="Straight Arrow Connector 35"/>
          <p:cNvCxnSpPr>
            <a:endCxn id="11" idx="0"/>
          </p:cNvCxnSpPr>
          <p:nvPr/>
        </p:nvCxnSpPr>
        <p:spPr bwMode="auto">
          <a:xfrm>
            <a:off x="1600200" y="2766975"/>
            <a:ext cx="159914" cy="166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>
            <a:off x="3810000" y="3196901"/>
            <a:ext cx="193724" cy="290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3285699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345655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6012287" y="4208217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19801" y="4160562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417189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4524345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046113" y="414454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3945227" y="3838030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492323" y="2803721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Specific field in frame body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870325" y="5430065"/>
            <a:ext cx="611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Slide Number Placeholder 5">
            <a:extLst>
              <a:ext uri="{FF2B5EF4-FFF2-40B4-BE49-F238E27FC236}">
                <a16:creationId xmlns:a16="http://schemas.microsoft.com/office/drawing/2014/main" id="{E6CA3732-7575-4D1A-BA58-3A8F53507EE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5CE33F6C-787C-419B-960A-B51710EACF1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5AAF4CC-D4E6-40E0-9FD6-9301331B8597}"/>
              </a:ext>
            </a:extLst>
          </p:cNvPr>
          <p:cNvSpPr txBox="1"/>
          <p:nvPr/>
        </p:nvSpPr>
        <p:spPr>
          <a:xfrm>
            <a:off x="446423" y="288686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3A59BA6-48E0-41E7-A842-5601219E156D}"/>
              </a:ext>
            </a:extLst>
          </p:cNvPr>
          <p:cNvSpPr txBox="1"/>
          <p:nvPr/>
        </p:nvSpPr>
        <p:spPr>
          <a:xfrm>
            <a:off x="446423" y="346457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36BC3B-4771-4CCB-8A16-957A93F08BFD}"/>
              </a:ext>
            </a:extLst>
          </p:cNvPr>
          <p:cNvSpPr txBox="1"/>
          <p:nvPr/>
        </p:nvSpPr>
        <p:spPr>
          <a:xfrm>
            <a:off x="1002358" y="2397955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No specific field in frame body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04DE92C-214F-41C6-A88F-60442B38FD59}"/>
              </a:ext>
            </a:extLst>
          </p:cNvPr>
          <p:cNvSpPr txBox="1"/>
          <p:nvPr/>
        </p:nvSpPr>
        <p:spPr>
          <a:xfrm>
            <a:off x="1854510" y="341017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8366EE2-51CE-45BB-ABCF-AF4EB78704CC}"/>
              </a:ext>
            </a:extLst>
          </p:cNvPr>
          <p:cNvSpPr txBox="1"/>
          <p:nvPr/>
        </p:nvSpPr>
        <p:spPr>
          <a:xfrm>
            <a:off x="446423" y="412551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575140-F396-4207-A7A3-97FB297F7BDD}"/>
              </a:ext>
            </a:extLst>
          </p:cNvPr>
          <p:cNvSpPr txBox="1"/>
          <p:nvPr/>
        </p:nvSpPr>
        <p:spPr>
          <a:xfrm>
            <a:off x="4158757" y="4098162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38F6D0-36FF-430F-B45D-D49047227D60}"/>
              </a:ext>
            </a:extLst>
          </p:cNvPr>
          <p:cNvSpPr txBox="1"/>
          <p:nvPr/>
        </p:nvSpPr>
        <p:spPr>
          <a:xfrm>
            <a:off x="3604967" y="2757341"/>
            <a:ext cx="108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Specific field in frame body</a:t>
            </a:r>
          </a:p>
        </p:txBody>
      </p:sp>
    </p:spTree>
    <p:extLst>
      <p:ext uri="{BB962C8B-B14F-4D97-AF65-F5344CB8AC3E}">
        <p14:creationId xmlns:p14="http://schemas.microsoft.com/office/powerpoint/2010/main" val="4129397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auto">
          <a:xfrm>
            <a:off x="7696200" y="6019800"/>
            <a:ext cx="1455313" cy="838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113" y="585618"/>
            <a:ext cx="8915400" cy="762000"/>
          </a:xfrm>
        </p:spPr>
        <p:txBody>
          <a:bodyPr/>
          <a:lstStyle/>
          <a:p>
            <a:r>
              <a:rPr lang="en-US" sz="2800" dirty="0"/>
              <a:t>Identification of Source Device Type of 11p PPDU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95786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11p PPDU + NGV PPDU method: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400" b="0" dirty="0"/>
              <a:t>A NGV STA transmits a frame in 11p PPDU and NGV PPDU with SIFS between the two PPDUs. 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81000" y="24115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1219200" y="2106741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714" y="2059086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3779" y="2059086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895600" y="3947713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67000" y="4213621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11p STA1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819400" y="2411541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4191000" y="3947713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62400" y="4213621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638800" y="3947713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200" y="4213621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NGV STA2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381000" y="298924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3505200" y="2673121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12714" y="2625466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11p PPDU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33779" y="2636794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STA2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819400" y="2989249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1749379" y="2411541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741866" y="2582394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 11p neighbor exists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381000" y="365018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Rectangle 42"/>
          <p:cNvSpPr/>
          <p:nvPr/>
        </p:nvSpPr>
        <p:spPr bwMode="auto">
          <a:xfrm>
            <a:off x="7383887" y="3334059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91401" y="3286404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33779" y="3297732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NVG STA3</a:t>
            </a: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2819400" y="3650187"/>
            <a:ext cx="6096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5378537" y="3219536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Only NGV neighbor exists</a:t>
            </a:r>
          </a:p>
        </p:txBody>
      </p:sp>
      <p:cxnSp>
        <p:nvCxnSpPr>
          <p:cNvPr id="48" name="Straight Arrow Connector 47"/>
          <p:cNvCxnSpPr/>
          <p:nvPr/>
        </p:nvCxnSpPr>
        <p:spPr bwMode="auto">
          <a:xfrm>
            <a:off x="3945227" y="2963872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/>
          <p:cNvSpPr/>
          <p:nvPr/>
        </p:nvSpPr>
        <p:spPr bwMode="auto">
          <a:xfrm>
            <a:off x="4772156" y="2666918"/>
            <a:ext cx="10668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79670" y="2593505"/>
            <a:ext cx="1066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Broadcast frame in NGV PPDU</a:t>
            </a: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5262627" y="2963872"/>
            <a:ext cx="0" cy="4481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2" name="Content Placeholder 2"/>
          <p:cNvSpPr txBox="1">
            <a:spLocks/>
          </p:cNvSpPr>
          <p:nvPr/>
        </p:nvSpPr>
        <p:spPr bwMode="auto">
          <a:xfrm>
            <a:off x="7513" y="4511733"/>
            <a:ext cx="9144000" cy="1930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/>
              <a:t>PE method (PHY extension):</a:t>
            </a:r>
          </a:p>
          <a:p>
            <a:pPr lvl="1"/>
            <a:r>
              <a:rPr lang="en-US" sz="1400" b="0" kern="0" dirty="0"/>
              <a:t>A NGV STA transmit a frame in 11p PPDU with an immediate PHY extension of fixed pattern and length.</a:t>
            </a:r>
          </a:p>
          <a:p>
            <a:r>
              <a:rPr lang="en-US" sz="1800" b="0" kern="0" dirty="0"/>
              <a:t>Broadcast TA method:</a:t>
            </a:r>
            <a:endParaRPr lang="en-US" b="0" kern="0" dirty="0"/>
          </a:p>
          <a:p>
            <a:pPr lvl="1"/>
            <a:r>
              <a:rPr lang="en-US" sz="1400" b="0" kern="0" dirty="0"/>
              <a:t>A NGV STA transmits a frame in 11p PPDU where the unicast/broadcast bit in TA is set to broadcast. </a:t>
            </a:r>
          </a:p>
          <a:p>
            <a:r>
              <a:rPr lang="en-US" sz="1800" b="0" kern="0" dirty="0"/>
              <a:t>Scramble initial value method:</a:t>
            </a:r>
          </a:p>
          <a:p>
            <a:pPr lvl="1"/>
            <a:r>
              <a:rPr lang="en-US" sz="1400" b="0" kern="0" dirty="0"/>
              <a:t>A NGV STA transmits a frame in 11p PPDU with a specific scramble initial value.</a:t>
            </a:r>
          </a:p>
        </p:txBody>
      </p:sp>
      <p:cxnSp>
        <p:nvCxnSpPr>
          <p:cNvPr id="7" name="Straight Arrow Connector 6"/>
          <p:cNvCxnSpPr>
            <a:stCxn id="53" idx="1"/>
            <a:endCxn id="37" idx="0"/>
          </p:cNvCxnSpPr>
          <p:nvPr/>
        </p:nvCxnSpPr>
        <p:spPr bwMode="auto">
          <a:xfrm flipH="1">
            <a:off x="5313070" y="2181255"/>
            <a:ext cx="363289" cy="4122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676359" y="1981200"/>
            <a:ext cx="2553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It can also be a MPDU Delimiter, a frame with the shortest length, NGV NDP fame etc.</a:t>
            </a:r>
          </a:p>
        </p:txBody>
      </p:sp>
      <p:sp>
        <p:nvSpPr>
          <p:cNvPr id="36" name="Slide Number Placeholder 5">
            <a:extLst>
              <a:ext uri="{FF2B5EF4-FFF2-40B4-BE49-F238E27FC236}">
                <a16:creationId xmlns:a16="http://schemas.microsoft.com/office/drawing/2014/main" id="{D95EDD59-5F08-4405-9E1D-65593756589C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C89B870D-FA14-4B7D-BDDD-722CBB6E1B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BABD0F9-0E9B-4454-B9EB-D56489F00573}"/>
              </a:ext>
            </a:extLst>
          </p:cNvPr>
          <p:cNvSpPr txBox="1"/>
          <p:nvPr/>
        </p:nvSpPr>
        <p:spPr>
          <a:xfrm>
            <a:off x="486179" y="2019330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11p STA1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D8F35DC-297E-46A3-9A66-AEE0AF1A90BB}"/>
              </a:ext>
            </a:extLst>
          </p:cNvPr>
          <p:cNvSpPr txBox="1"/>
          <p:nvPr/>
        </p:nvSpPr>
        <p:spPr>
          <a:xfrm>
            <a:off x="486179" y="2597038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ED963D8-EE24-4163-B2EF-A24A909856B8}"/>
              </a:ext>
            </a:extLst>
          </p:cNvPr>
          <p:cNvSpPr txBox="1"/>
          <p:nvPr/>
        </p:nvSpPr>
        <p:spPr>
          <a:xfrm>
            <a:off x="1894266" y="2542638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A 11p neighbor exists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97D74C2-703F-4A83-8931-4713381403B2}"/>
              </a:ext>
            </a:extLst>
          </p:cNvPr>
          <p:cNvSpPr txBox="1"/>
          <p:nvPr/>
        </p:nvSpPr>
        <p:spPr>
          <a:xfrm>
            <a:off x="486179" y="3257976"/>
            <a:ext cx="65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NVG STA3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4EB799-A78F-4789-93E5-54768942317E}"/>
              </a:ext>
            </a:extLst>
          </p:cNvPr>
          <p:cNvSpPr txBox="1"/>
          <p:nvPr/>
        </p:nvSpPr>
        <p:spPr>
          <a:xfrm>
            <a:off x="5530937" y="3179780"/>
            <a:ext cx="120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Only NGV neighbor exists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F1B14D1-6FB2-48F6-8E4E-4315836659D4}"/>
              </a:ext>
            </a:extLst>
          </p:cNvPr>
          <p:cNvSpPr txBox="1"/>
          <p:nvPr/>
        </p:nvSpPr>
        <p:spPr>
          <a:xfrm>
            <a:off x="5828759" y="1941444"/>
            <a:ext cx="2553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000" dirty="0">
                <a:solidFill>
                  <a:srgbClr val="000000"/>
                </a:solidFill>
                <a:latin typeface="Garamond" pitchFamily="18" charset="0"/>
                <a:ea typeface="+mn-ea"/>
              </a:rPr>
              <a:t>It can also be a MPDU Delimiter, a frame with the shortest length, NGV NDP fame etc.</a:t>
            </a:r>
          </a:p>
        </p:txBody>
      </p:sp>
    </p:spTree>
    <p:extLst>
      <p:ext uri="{BB962C8B-B14F-4D97-AF65-F5344CB8AC3E}">
        <p14:creationId xmlns:p14="http://schemas.microsoft.com/office/powerpoint/2010/main" val="693113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762000"/>
          </a:xfrm>
        </p:spPr>
        <p:txBody>
          <a:bodyPr/>
          <a:lstStyle/>
          <a:p>
            <a:r>
              <a:rPr lang="en-US" sz="2800" dirty="0"/>
              <a:t>Broadcast Frame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876800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Adaptive broadcast frame through NGV PPDU.</a:t>
            </a:r>
          </a:p>
          <a:p>
            <a:pPr marL="800100" lvl="1">
              <a:buClr>
                <a:srgbClr val="FF0000"/>
              </a:buClr>
              <a:buFont typeface="Times New Roman" panose="02020603050405020304" pitchFamily="18" charset="0"/>
              <a:buChar char="−"/>
            </a:pPr>
            <a:r>
              <a:rPr lang="en-US" b="0" dirty="0"/>
              <a:t>Transmitting broadcast frame through .11p PPDU once a neighbor .11p device is detected. Otherwise transmitting broadcast frame through NGV PPDU</a:t>
            </a:r>
          </a:p>
          <a:p>
            <a:pPr marL="1257300" lvl="2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The receiver of broadcast frame in 11p PPDU should be able to detect whether the frame is from 11p device or NGV device.</a:t>
            </a:r>
            <a:endParaRPr lang="en-US" b="0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Deciding whether the broadcast frames are allowed in NGV PPDU per the channel being used. 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Deciding whether the broadcast frames are allowed in NGV PPDU per the type/subtype/Category, e.g. 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b="0" dirty="0"/>
              <a:t>The broadcast frames for the new features that are not supported by .11p device, e.g. NDP ranging feedback for snoop-based ranging.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Disallowing the broadcast frame through NGV PPDU.</a:t>
            </a:r>
          </a:p>
          <a:p>
            <a:pPr marL="800100" lvl="1" indent="-342900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b="0" dirty="0"/>
              <a:t>It is not a good idea especially when a feature being only support by NGV devices requires broadcast frame support.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57036E8-6264-4D4C-B793-C8DC3853167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EAF0C-D64F-4549-BDBA-89E38E2269D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  <p:extLst>
      <p:ext uri="{BB962C8B-B14F-4D97-AF65-F5344CB8AC3E}">
        <p14:creationId xmlns:p14="http://schemas.microsoft.com/office/powerpoint/2010/main" val="3963357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609600"/>
            <a:ext cx="8915400" cy="762000"/>
          </a:xfrm>
        </p:spPr>
        <p:txBody>
          <a:bodyPr/>
          <a:lstStyle/>
          <a:p>
            <a:r>
              <a:rPr lang="en-US" sz="2800" dirty="0"/>
              <a:t>Timeout of Neighbor 11p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75734"/>
            <a:ext cx="9144000" cy="3777266"/>
          </a:xfrm>
        </p:spPr>
        <p:txBody>
          <a:bodyPr/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800" b="0" dirty="0"/>
              <a:t>Each time a NGV STA receives a 11p frame from a 11p STA, 11p neighbor timer is set to a threshold, e.g. 1000ms, and then counts down</a:t>
            </a:r>
            <a:endParaRPr lang="en-US" b="0" dirty="0"/>
          </a:p>
          <a:p>
            <a:pPr lvl="1">
              <a:buClr>
                <a:srgbClr val="FF0000"/>
              </a:buClr>
              <a:buFont typeface="Times New Roman" panose="02020603050405020304" pitchFamily="18" charset="0"/>
              <a:buChar char="‒"/>
            </a:pPr>
            <a:r>
              <a:rPr lang="en-US" sz="1600" b="0" dirty="0"/>
              <a:t>If no 11p frame from 11p neighbor is received until the timer becomes 0, the NGV STA assume no neighbor 11p STAs exist. It can transmit broadcast frames in NGV PPDUs.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9195F0-3FF2-4042-A296-3B7604E11D0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76B9E-E7B8-491E-8344-148A3FB7232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Liwen Chu, Marvell</a:t>
            </a:r>
          </a:p>
        </p:txBody>
      </p:sp>
    </p:spTree>
    <p:extLst>
      <p:ext uri="{BB962C8B-B14F-4D97-AF65-F5344CB8AC3E}">
        <p14:creationId xmlns:p14="http://schemas.microsoft.com/office/powerpoint/2010/main" val="531665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61797</TotalTime>
  <Words>1132</Words>
  <Application>Microsoft Office PowerPoint</Application>
  <PresentationFormat>On-screen Show (4:3)</PresentationFormat>
  <Paragraphs>172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Garamond</vt:lpstr>
      <vt:lpstr>Times New Roman</vt:lpstr>
      <vt:lpstr>Office Theme</vt:lpstr>
      <vt:lpstr>Document</vt:lpstr>
      <vt:lpstr>NGV Indication within Legacy Broadcast PPDU</vt:lpstr>
      <vt:lpstr>Recap: NGV and 11P Device Coexistence</vt:lpstr>
      <vt:lpstr>Identification of Source Device Type of 11p PPDU </vt:lpstr>
      <vt:lpstr>Identification of Source Device Type of 11p PPDU </vt:lpstr>
      <vt:lpstr>Identification of Source Device Type of 11p PPDU </vt:lpstr>
      <vt:lpstr>Identification of Source Device Type of 11p PPDU </vt:lpstr>
      <vt:lpstr>Identification of Source Device Type of 11p PPDU </vt:lpstr>
      <vt:lpstr>Broadcast Frame Transmission</vt:lpstr>
      <vt:lpstr>Timeout of Neighbor 11p STA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Liwen Chu</cp:lastModifiedBy>
  <cp:revision>839</cp:revision>
  <cp:lastPrinted>1601-01-01T00:00:00Z</cp:lastPrinted>
  <dcterms:created xsi:type="dcterms:W3CDTF">2015-10-31T00:33:08Z</dcterms:created>
  <dcterms:modified xsi:type="dcterms:W3CDTF">2018-11-13T15:11:53Z</dcterms:modified>
</cp:coreProperties>
</file>