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384" r:id="rId3"/>
    <p:sldId id="414" r:id="rId4"/>
    <p:sldId id="418" r:id="rId5"/>
    <p:sldId id="413" r:id="rId6"/>
    <p:sldId id="411" r:id="rId7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3" autoAdjust="0"/>
    <p:restoredTop sz="99548" autoAdjust="0"/>
  </p:normalViewPr>
  <p:slideViewPr>
    <p:cSldViewPr>
      <p:cViewPr>
        <p:scale>
          <a:sx n="80" d="100"/>
          <a:sy n="80" d="100"/>
        </p:scale>
        <p:origin x="-92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>
                <a:cs typeface="Arial" charset="0"/>
              </a:rPr>
              <a:t>Page </a:t>
            </a:r>
            <a:fld id="{B376B859-F927-4FFC-938A-1E85F81B0C78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340110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45457" y="1666619"/>
            <a:ext cx="8582751" cy="4354712"/>
          </a:xfrm>
          <a:prstGeom prst="rect">
            <a:avLst/>
          </a:prstGeom>
        </p:spPr>
        <p:txBody>
          <a:bodyPr>
            <a:noAutofit/>
          </a:bodyPr>
          <a:lstStyle>
            <a:lvl1pPr marL="280988" indent="-223838">
              <a:lnSpc>
                <a:spcPct val="95000"/>
              </a:lnSpc>
              <a:spcBef>
                <a:spcPts val="111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600" b="0" i="0">
                <a:solidFill>
                  <a:schemeClr val="tx2"/>
                </a:solidFill>
                <a:latin typeface="+mn-lt"/>
                <a:cs typeface="CiscoSans ExtraLight"/>
              </a:defRPr>
            </a:lvl1pPr>
            <a:lvl2pPr marL="508000" indent="-215900">
              <a:lnSpc>
                <a:spcPct val="95000"/>
              </a:lnSpc>
              <a:spcBef>
                <a:spcPts val="450"/>
              </a:spcBef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400" b="0" i="0">
                <a:solidFill>
                  <a:schemeClr val="tx2"/>
                </a:solidFill>
                <a:latin typeface="+mn-lt"/>
                <a:cs typeface="CiscoSans ExtraLight"/>
              </a:defRPr>
            </a:lvl2pPr>
            <a:lvl3pPr marL="747713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200" b="0" i="0">
                <a:solidFill>
                  <a:schemeClr val="tx2"/>
                </a:solidFill>
                <a:latin typeface="+mn-lt"/>
                <a:cs typeface="CiscoSans ExtraLight"/>
              </a:defRPr>
            </a:lvl3pPr>
            <a:lvl4pPr marL="911225" indent="-171450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100" b="0" i="0">
                <a:solidFill>
                  <a:schemeClr val="tx2"/>
                </a:solidFill>
                <a:latin typeface="+mn-lt"/>
                <a:cs typeface="CiscoSans ExtraLight"/>
              </a:defRPr>
            </a:lvl4pPr>
            <a:lvl5pPr marL="1082675" indent="-168275">
              <a:buClr>
                <a:schemeClr val="tx2"/>
              </a:buClr>
              <a:buSzPct val="80000"/>
              <a:buFont typeface="Wingdings" panose="05000000000000000000" pitchFamily="2" charset="2"/>
              <a:buChar char="§"/>
              <a:defRPr sz="1050" b="0" i="0">
                <a:solidFill>
                  <a:schemeClr val="tx2"/>
                </a:solidFill>
                <a:latin typeface="+mn-lt"/>
                <a:cs typeface="CiscoSans ExtraLight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259742" y="404085"/>
            <a:ext cx="8659976" cy="971709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algn="l">
              <a:lnSpc>
                <a:spcPct val="90000"/>
              </a:lnSpc>
              <a:defRPr sz="2500" b="0" i="0" spc="0" baseline="0">
                <a:solidFill>
                  <a:srgbClr val="00A2BF"/>
                </a:solidFill>
                <a:latin typeface="+mj-lt"/>
                <a:cs typeface="CiscoSans Thin"/>
              </a:defRPr>
            </a:lvl1pPr>
          </a:lstStyle>
          <a:p>
            <a:r>
              <a:rPr lang="en-US" dirty="0" smtClean="0"/>
              <a:t>Bullet Title Goes Here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615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xmlns:p14="http://schemas.microsoft.com/office/powerpoint/2010/main"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139694" y="6475413"/>
            <a:ext cx="140423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cs typeface="+mn-cs"/>
              </a:rPr>
              <a:t>doc.: IEEE </a:t>
            </a:r>
            <a:r>
              <a:rPr lang="en-US" sz="1800" b="1" dirty="0" smtClean="0">
                <a:cs typeface="+mn-cs"/>
              </a:rPr>
              <a:t>802.11-18/</a:t>
            </a:r>
            <a:r>
              <a:rPr lang="en-US" sz="1800" b="1" dirty="0" err="1" smtClean="0">
                <a:cs typeface="+mn-cs"/>
              </a:rPr>
              <a:t>1962r0</a:t>
            </a:r>
            <a:endParaRPr lang="en-US" sz="1800" b="1" dirty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066800"/>
          </a:xfrm>
        </p:spPr>
        <p:txBody>
          <a:bodyPr/>
          <a:lstStyle/>
          <a:p>
            <a:r>
              <a:rPr lang="en-GB" sz="2400" dirty="0" smtClean="0"/>
              <a:t>Initial Distributed </a:t>
            </a:r>
            <a:r>
              <a:rPr lang="en-GB" sz="2400" dirty="0" smtClean="0"/>
              <a:t>MU-</a:t>
            </a:r>
            <a:r>
              <a:rPr lang="en-GB" sz="2400" dirty="0" err="1" smtClean="0"/>
              <a:t>MIMO</a:t>
            </a:r>
            <a:r>
              <a:rPr lang="en-GB" sz="2400" dirty="0" smtClean="0"/>
              <a:t> Simulations</a:t>
            </a:r>
            <a:endParaRPr lang="en-US" sz="2400" dirty="0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2018-11-12</a:t>
            </a:r>
            <a:endParaRPr lang="en-US" sz="2000" b="0" dirty="0" smtClean="0"/>
          </a:p>
        </p:txBody>
      </p:sp>
      <p:sp>
        <p:nvSpPr>
          <p:cNvPr id="1031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85800" y="2824688"/>
          <a:ext cx="7772401" cy="2427824"/>
        </p:xfrm>
        <a:graphic>
          <a:graphicData uri="http://schemas.openxmlformats.org/drawingml/2006/table">
            <a:tbl>
              <a:tblPr/>
              <a:tblGrid>
                <a:gridCol w="1801416"/>
                <a:gridCol w="1265039"/>
                <a:gridCol w="1720453"/>
                <a:gridCol w="961430"/>
                <a:gridCol w="2024063"/>
              </a:tblGrid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0">
                          <a:effectLst/>
                          <a:latin typeface="Times New Roman"/>
                        </a:rPr>
                        <a:t>Name</a:t>
                      </a: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Affiliations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Address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Phone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Times New Roman"/>
                          <a:ea typeface="Times New Roman"/>
                        </a:rPr>
                        <a:t>email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Ron Porat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Broadcom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/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l-NL" sz="1200">
                          <a:effectLst/>
                          <a:latin typeface="Times New Roman"/>
                          <a:ea typeface="Times New Roman"/>
                        </a:rPr>
                        <a:t>ron.porat@broadcom.com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Srinath Puducheri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Broadcom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47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9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0696" marR="60696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1600" b="0" dirty="0" smtClean="0"/>
              <a:t>In the September meeting contribution number 1439 we introduced a framework for distributed MU-</a:t>
            </a:r>
            <a:r>
              <a:rPr lang="en-US" sz="1600" b="0" dirty="0" err="1" smtClean="0"/>
              <a:t>MIMO</a:t>
            </a:r>
            <a:r>
              <a:rPr lang="en-US" sz="1600" b="0" dirty="0" smtClean="0"/>
              <a:t> operation using wireless synchronization techniques building on mechanisms that exist in </a:t>
            </a:r>
            <a:r>
              <a:rPr lang="en-US" sz="1600" b="0" dirty="0" err="1" smtClean="0"/>
              <a:t>11ax</a:t>
            </a:r>
            <a:r>
              <a:rPr lang="en-US" sz="1600" b="0" dirty="0" smtClean="0"/>
              <a:t>.</a:t>
            </a:r>
            <a:endParaRPr lang="en-US" sz="1600" b="0" dirty="0" smtClean="0"/>
          </a:p>
          <a:p>
            <a:endParaRPr lang="en-US" sz="1600" b="0" dirty="0" smtClean="0"/>
          </a:p>
          <a:p>
            <a:pPr marL="342900" lvl="2" indent="-342900"/>
            <a:r>
              <a:rPr lang="en-US" sz="1600" b="0" dirty="0" smtClean="0"/>
              <a:t>Problem reminder </a:t>
            </a:r>
            <a:r>
              <a:rPr lang="en-US" sz="1600" dirty="0" smtClean="0"/>
              <a:t>– from the time of </a:t>
            </a:r>
            <a:r>
              <a:rPr lang="en-US" sz="1600" dirty="0" err="1" smtClean="0"/>
              <a:t>NDP</a:t>
            </a:r>
            <a:r>
              <a:rPr lang="en-US" sz="1600" dirty="0" smtClean="0"/>
              <a:t> (when channel feedback is collected) to the time of joint data transmission, each </a:t>
            </a:r>
            <a:r>
              <a:rPr lang="en-US" sz="1600" dirty="0" smtClean="0"/>
              <a:t>AP </a:t>
            </a:r>
            <a:r>
              <a:rPr lang="en-US" sz="1600" dirty="0" smtClean="0"/>
              <a:t>drifts based on its own (</a:t>
            </a:r>
            <a:r>
              <a:rPr lang="en-US" sz="1600" dirty="0" err="1" smtClean="0"/>
              <a:t>20ppm</a:t>
            </a:r>
            <a:r>
              <a:rPr lang="en-US" sz="1600" dirty="0" smtClean="0"/>
              <a:t>) </a:t>
            </a:r>
            <a:r>
              <a:rPr lang="en-US" sz="1600" dirty="0" smtClean="0"/>
              <a:t>clock and builds a relative phase offset.</a:t>
            </a:r>
          </a:p>
          <a:p>
            <a:pPr marL="342900" lvl="2" indent="-342900"/>
            <a:r>
              <a:rPr lang="en-US" sz="1600" dirty="0" smtClean="0"/>
              <a:t>Proposed </a:t>
            </a:r>
            <a:r>
              <a:rPr lang="en-US" sz="1600" dirty="0" smtClean="0"/>
              <a:t>solution reminder </a:t>
            </a:r>
            <a:r>
              <a:rPr lang="en-US" sz="1600" dirty="0" smtClean="0"/>
              <a:t>– a designated master AP sends slave </a:t>
            </a:r>
            <a:r>
              <a:rPr lang="en-US" sz="1600" dirty="0"/>
              <a:t>triggers </a:t>
            </a:r>
            <a:r>
              <a:rPr lang="en-US" sz="1600" dirty="0" smtClean="0"/>
              <a:t>before </a:t>
            </a:r>
            <a:r>
              <a:rPr lang="en-US" sz="1600" dirty="0"/>
              <a:t>the </a:t>
            </a:r>
            <a:r>
              <a:rPr lang="en-US" sz="1600" dirty="0" err="1"/>
              <a:t>NDP</a:t>
            </a:r>
            <a:r>
              <a:rPr lang="en-US" sz="1600" dirty="0"/>
              <a:t> and before joint </a:t>
            </a:r>
            <a:r>
              <a:rPr lang="en-US" sz="1600" dirty="0" smtClean="0"/>
              <a:t>data transmissions to enable </a:t>
            </a:r>
            <a:r>
              <a:rPr lang="en-US" sz="1600" dirty="0" smtClean="0"/>
              <a:t>phase drift estimation by the slave AP.</a:t>
            </a:r>
          </a:p>
          <a:p>
            <a:pPr marL="342900" lvl="2" indent="-342900"/>
            <a:endParaRPr lang="en-US" sz="1600" dirty="0"/>
          </a:p>
          <a:p>
            <a:pPr marL="342900" lvl="2" indent="-342900"/>
            <a:r>
              <a:rPr lang="en-US" sz="1600" dirty="0" smtClean="0"/>
              <a:t>In here we estimate the phase drift and show that the impact of the error on performance is very small.  Other synchronization issues are not addressed in this contribution.</a:t>
            </a:r>
            <a:endParaRPr lang="en-US" sz="1600" dirty="0" smtClean="0"/>
          </a:p>
          <a:p>
            <a:pPr marL="342900" lvl="2" indent="-342900"/>
            <a:endParaRPr lang="en-US" sz="1600" dirty="0"/>
          </a:p>
          <a:p>
            <a:pPr marL="0" lvl="2" indent="0">
              <a:buNone/>
            </a:pPr>
            <a:endParaRPr lang="en-US" sz="16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636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Methodology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 marL="171450" lvl="2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We employ two sets of simulations – the first simulation is used to estimate </a:t>
            </a:r>
            <a:r>
              <a:rPr lang="en-US" sz="1600" dirty="0" smtClean="0"/>
              <a:t>common phase error. </a:t>
            </a:r>
            <a:r>
              <a:rPr lang="en-US" sz="1600" dirty="0" smtClean="0"/>
              <a:t>The second simulation performs joint MU-</a:t>
            </a:r>
            <a:r>
              <a:rPr lang="en-US" sz="1600" dirty="0" err="1" smtClean="0"/>
              <a:t>MIMO</a:t>
            </a:r>
            <a:r>
              <a:rPr lang="en-US" sz="1600" dirty="0" smtClean="0"/>
              <a:t> transmission whereby each slave AP has </a:t>
            </a:r>
            <a:r>
              <a:rPr lang="en-US" sz="1600" dirty="0" smtClean="0"/>
              <a:t>phase</a:t>
            </a:r>
            <a:r>
              <a:rPr lang="en-US" sz="1600" dirty="0" smtClean="0"/>
              <a:t> </a:t>
            </a:r>
            <a:r>
              <a:rPr lang="en-US" sz="1600" dirty="0" smtClean="0"/>
              <a:t>offset in the amount of the residual estimation error relative to the master AP. </a:t>
            </a:r>
          </a:p>
          <a:p>
            <a:pPr marL="171450" lvl="2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Both sets of simulations use </a:t>
            </a:r>
            <a:r>
              <a:rPr lang="en-US" sz="1600" dirty="0" err="1" smtClean="0"/>
              <a:t>11nB</a:t>
            </a:r>
            <a:r>
              <a:rPr lang="en-US" sz="1600" dirty="0" smtClean="0"/>
              <a:t> and </a:t>
            </a:r>
            <a:r>
              <a:rPr lang="en-US" sz="1600" dirty="0" smtClean="0"/>
              <a:t>BW=</a:t>
            </a:r>
            <a:r>
              <a:rPr lang="en-US" sz="1600" dirty="0" err="1" smtClean="0"/>
              <a:t>80MHz</a:t>
            </a:r>
            <a:r>
              <a:rPr lang="en-US" sz="1600" dirty="0" smtClean="0"/>
              <a:t>.</a:t>
            </a:r>
          </a:p>
          <a:p>
            <a:pPr marL="171450" lvl="2" indent="-171450">
              <a:buFont typeface="Arial" panose="020B0604020202020204" pitchFamily="34" charset="0"/>
              <a:buChar char="•"/>
            </a:pPr>
            <a:endParaRPr lang="en-US" sz="1600" dirty="0" smtClean="0"/>
          </a:p>
          <a:p>
            <a:pPr marL="171450" lvl="2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Common phase </a:t>
            </a:r>
            <a:r>
              <a:rPr lang="en-US" sz="1600" dirty="0" smtClean="0"/>
              <a:t>errors </a:t>
            </a:r>
            <a:r>
              <a:rPr lang="en-US" sz="1600" dirty="0" smtClean="0"/>
              <a:t>are simulated </a:t>
            </a:r>
            <a:r>
              <a:rPr lang="en-US" sz="1600" dirty="0"/>
              <a:t>across 1000 </a:t>
            </a:r>
            <a:r>
              <a:rPr lang="en-US" sz="1600" dirty="0" smtClean="0"/>
              <a:t>channel realizations using one beamformed 4x </a:t>
            </a:r>
            <a:r>
              <a:rPr lang="en-US" sz="1600" dirty="0" smtClean="0"/>
              <a:t>LTF</a:t>
            </a:r>
            <a:endParaRPr lang="en-US" sz="1600" dirty="0" smtClean="0"/>
          </a:p>
          <a:p>
            <a:pPr marL="171450" lvl="2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In the joint MU-</a:t>
            </a:r>
            <a:r>
              <a:rPr lang="en-US" sz="1600" dirty="0" err="1" smtClean="0"/>
              <a:t>MIMO</a:t>
            </a:r>
            <a:r>
              <a:rPr lang="en-US" sz="1600" dirty="0" smtClean="0"/>
              <a:t> simulation each slave AP is assumed to have as input the same 10% worst residual phase </a:t>
            </a:r>
            <a:r>
              <a:rPr lang="en-US" sz="1600" dirty="0" smtClean="0"/>
              <a:t>error </a:t>
            </a:r>
            <a:r>
              <a:rPr lang="en-US" sz="1600" dirty="0" smtClean="0"/>
              <a:t>for all </a:t>
            </a:r>
            <a:r>
              <a:rPr lang="en-US" sz="1600" dirty="0" smtClean="0"/>
              <a:t>channel </a:t>
            </a:r>
            <a:r>
              <a:rPr lang="en-US" sz="1600" dirty="0" smtClean="0"/>
              <a:t>instantiations.</a:t>
            </a:r>
          </a:p>
          <a:p>
            <a:pPr marL="0" lvl="2" indent="0">
              <a:buNone/>
            </a:pPr>
            <a:endParaRPr lang="en-US" sz="1600" dirty="0" smtClean="0"/>
          </a:p>
          <a:p>
            <a:pPr marL="171450" lvl="2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We calculate average MU </a:t>
            </a:r>
            <a:r>
              <a:rPr lang="en-US" sz="1600" dirty="0" err="1" smtClean="0"/>
              <a:t>SINR</a:t>
            </a:r>
            <a:r>
              <a:rPr lang="en-US" sz="1600" dirty="0" smtClean="0"/>
              <a:t> per </a:t>
            </a:r>
            <a:r>
              <a:rPr lang="en-US" sz="1600" dirty="0" err="1" smtClean="0"/>
              <a:t>STA</a:t>
            </a:r>
            <a:r>
              <a:rPr lang="en-US" sz="1600" dirty="0" smtClean="0"/>
              <a:t> per spatial stream with and without impairments and plot them.</a:t>
            </a:r>
          </a:p>
          <a:p>
            <a:pPr marL="342900" lvl="3" indent="0">
              <a:buNone/>
            </a:pPr>
            <a:endParaRPr 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600" b="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218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</a:t>
            </a:r>
            <a:r>
              <a:rPr lang="en-US" dirty="0" smtClean="0"/>
              <a:t>Configurations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 marL="171450" lvl="2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We believe the vast majority of cases for mesh deployments will involve 4-antenna AP</a:t>
            </a:r>
            <a:r>
              <a:rPr lang="en-US" sz="1600" dirty="0" smtClean="0"/>
              <a:t>. Hence we focus on tw</a:t>
            </a:r>
            <a:r>
              <a:rPr lang="en-US" sz="1600" dirty="0" smtClean="0"/>
              <a:t>o configurations:</a:t>
            </a:r>
            <a:r>
              <a:rPr lang="en-US" sz="1600" dirty="0" smtClean="0"/>
              <a:t> </a:t>
            </a:r>
          </a:p>
          <a:p>
            <a:pPr marL="514350" lvl="3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Two 4-antenna AP (one master one slave)</a:t>
            </a:r>
          </a:p>
          <a:p>
            <a:pPr marL="514350" lvl="3" indent="-171450">
              <a:buFont typeface="Arial" panose="020B0604020202020204" pitchFamily="34" charset="0"/>
              <a:buChar char="•"/>
            </a:pPr>
            <a:r>
              <a:rPr lang="en-US" sz="1400" dirty="0" smtClean="0"/>
              <a:t>Four </a:t>
            </a:r>
            <a:r>
              <a:rPr lang="en-US" sz="1400" dirty="0" smtClean="0"/>
              <a:t>4-antenna AP (one master three slaves)</a:t>
            </a:r>
          </a:p>
          <a:p>
            <a:pPr marL="342900" lvl="3" indent="0">
              <a:buNone/>
            </a:pPr>
            <a:endParaRPr lang="en-US" sz="1600" dirty="0" smtClean="0"/>
          </a:p>
          <a:p>
            <a:pPr marL="171450" lvl="2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Each </a:t>
            </a:r>
            <a:r>
              <a:rPr lang="en-US" sz="1600" dirty="0" smtClean="0"/>
              <a:t>configuration</a:t>
            </a:r>
            <a:r>
              <a:rPr lang="en-US" sz="1600" dirty="0" smtClean="0"/>
              <a:t> </a:t>
            </a:r>
            <a:r>
              <a:rPr lang="en-US" sz="1600" dirty="0" smtClean="0"/>
              <a:t>is 75% loaded  - 2 streams to three or six 2-antenna </a:t>
            </a:r>
            <a:r>
              <a:rPr lang="en-US" sz="1600" dirty="0" err="1" smtClean="0"/>
              <a:t>STA</a:t>
            </a:r>
            <a:r>
              <a:rPr lang="en-US" sz="1600" dirty="0" smtClean="0"/>
              <a:t> for a total of 6 or 12 streams</a:t>
            </a:r>
          </a:p>
          <a:p>
            <a:pPr marL="0" lvl="2" indent="0">
              <a:buNone/>
            </a:pPr>
            <a:endParaRPr lang="en-US" sz="1600" dirty="0" smtClean="0"/>
          </a:p>
          <a:p>
            <a:pPr marL="171450" lvl="2" indent="-171450">
              <a:buFont typeface="Arial" panose="020B0604020202020204" pitchFamily="34" charset="0"/>
              <a:buChar char="•"/>
            </a:pPr>
            <a:r>
              <a:rPr lang="en-US" sz="1600" dirty="0" smtClean="0"/>
              <a:t>In terms of SNR we have a </a:t>
            </a:r>
            <a:r>
              <a:rPr lang="en-US" sz="1600" dirty="0" err="1" smtClean="0"/>
              <a:t>2D</a:t>
            </a:r>
            <a:r>
              <a:rPr lang="en-US" sz="1600" dirty="0" smtClean="0"/>
              <a:t> problem – AP-AP SNR and </a:t>
            </a:r>
            <a:r>
              <a:rPr lang="en-US" sz="1600" dirty="0" err="1" smtClean="0"/>
              <a:t>STA</a:t>
            </a:r>
            <a:r>
              <a:rPr lang="en-US" sz="1600" dirty="0" smtClean="0"/>
              <a:t>-AP SNR. For simplicity we ran simulations assuming 2 fixed AP-AP SNR values – </a:t>
            </a:r>
            <a:r>
              <a:rPr lang="en-US" sz="1600" dirty="0" smtClean="0"/>
              <a:t>10 and 20 dB and </a:t>
            </a:r>
            <a:r>
              <a:rPr lang="en-US" sz="1600" dirty="0" smtClean="0"/>
              <a:t>varied the </a:t>
            </a:r>
            <a:r>
              <a:rPr lang="en-US" sz="1600" dirty="0" err="1" smtClean="0"/>
              <a:t>STA</a:t>
            </a:r>
            <a:r>
              <a:rPr lang="en-US" sz="1600" dirty="0" smtClean="0"/>
              <a:t>-AP SNR. We assume all </a:t>
            </a:r>
            <a:r>
              <a:rPr lang="en-US" sz="1600" dirty="0" err="1" smtClean="0"/>
              <a:t>STA</a:t>
            </a:r>
            <a:r>
              <a:rPr lang="en-US" sz="1600" dirty="0" smtClean="0"/>
              <a:t> have the same SNR to all AP.</a:t>
            </a:r>
          </a:p>
          <a:p>
            <a:pPr marL="342900" lvl="3" indent="0">
              <a:buNone/>
            </a:pPr>
            <a:endParaRPr lang="en-US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600" b="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2950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C1789BC7-C074-42CC-ADF8-5107DF6BD1C1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1219200" y="1676400"/>
            <a:ext cx="2133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2" indent="0">
              <a:buNone/>
            </a:pPr>
            <a:r>
              <a:rPr lang="en-US" b="1" dirty="0"/>
              <a:t>Two 4-ant AP Results </a:t>
            </a:r>
            <a:endParaRPr lang="en-US" sz="1000" b="1" kern="0" dirty="0" smtClean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6019800" y="1752600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lvl="2" indent="0">
              <a:buNone/>
            </a:pPr>
            <a:r>
              <a:rPr lang="en-US" b="1" dirty="0"/>
              <a:t>Four 4-ant AP Results </a:t>
            </a:r>
            <a:endParaRPr lang="en-US" b="1" kern="0" dirty="0" smtClean="0"/>
          </a:p>
        </p:txBody>
      </p:sp>
      <p:pic>
        <p:nvPicPr>
          <p:cNvPr id="6149" name="Picture 2" descr="image0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2066178"/>
            <a:ext cx="4285782" cy="34202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" descr="image01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9500" y="2057400"/>
            <a:ext cx="4186376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6277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b="0" dirty="0" smtClean="0"/>
              <a:t>Initial results demonstrate </a:t>
            </a:r>
            <a:r>
              <a:rPr lang="en-US" sz="1800" b="0" dirty="0" smtClean="0"/>
              <a:t>that phase </a:t>
            </a:r>
            <a:r>
              <a:rPr lang="en-US" sz="1800" b="0" dirty="0" smtClean="0"/>
              <a:t>estimation </a:t>
            </a:r>
            <a:r>
              <a:rPr lang="en-US" sz="1800" b="0" dirty="0" smtClean="0"/>
              <a:t>can </a:t>
            </a:r>
            <a:r>
              <a:rPr lang="en-US" sz="1800" b="0" dirty="0" smtClean="0"/>
              <a:t>overcome the errors due to independent slave AP clock </a:t>
            </a:r>
            <a:r>
              <a:rPr lang="en-US" sz="1800" b="0" dirty="0" smtClean="0"/>
              <a:t>drift to provide a synchronized initial state for a joint transmission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Ron Porat (Broadcom)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223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298777</TotalTime>
  <Words>485</Words>
  <Application>Microsoft Office PowerPoint</Application>
  <PresentationFormat>On-screen Show (4:3)</PresentationFormat>
  <Paragraphs>93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802-11-Submission</vt:lpstr>
      <vt:lpstr>Initial Distributed MU-MIMO Simulations</vt:lpstr>
      <vt:lpstr>Abstract </vt:lpstr>
      <vt:lpstr>Simulation Methodology </vt:lpstr>
      <vt:lpstr>Simulation Configurations</vt:lpstr>
      <vt:lpstr>Results</vt:lpstr>
      <vt:lpstr>Summary</vt:lpstr>
    </vt:vector>
  </TitlesOfParts>
  <Manager>ron.porat@broadcom.com</Manager>
  <Company>Broadcom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Tx EVM</dc:title>
  <dc:creator>ron.porat@broadcom.com</dc:creator>
  <cp:keywords>September 2017</cp:keywords>
  <cp:lastModifiedBy>Ron Porat</cp:lastModifiedBy>
  <cp:revision>1197</cp:revision>
  <cp:lastPrinted>1998-02-10T13:28:06Z</cp:lastPrinted>
  <dcterms:created xsi:type="dcterms:W3CDTF">2007-05-21T21:00:37Z</dcterms:created>
  <dcterms:modified xsi:type="dcterms:W3CDTF">2018-11-11T16:39:03Z</dcterms:modified>
  <cp:category>Submission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-2101675179</vt:i4>
  </property>
  <property fmtid="{D5CDD505-2E9C-101B-9397-08002B2CF9AE}" pid="3" name="_NewReviewCycle">
    <vt:lpwstr/>
  </property>
  <property fmtid="{D5CDD505-2E9C-101B-9397-08002B2CF9AE}" pid="4" name="_EmailSubject">
    <vt:lpwstr>Tuesday meeting</vt:lpwstr>
  </property>
  <property fmtid="{D5CDD505-2E9C-101B-9397-08002B2CF9AE}" pid="5" name="_AuthorEmail">
    <vt:lpwstr>vinko.erceg@broadcom.com</vt:lpwstr>
  </property>
  <property fmtid="{D5CDD505-2E9C-101B-9397-08002B2CF9AE}" pid="6" name="_AuthorEmailDisplayName">
    <vt:lpwstr>Vinko Erceg</vt:lpwstr>
  </property>
  <property fmtid="{D5CDD505-2E9C-101B-9397-08002B2CF9AE}" pid="7" name="_PreviousAdHocReviewCycleID">
    <vt:i4>1073190392</vt:i4>
  </property>
</Properties>
</file>