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3"/>
  </p:notesMasterIdLst>
  <p:handoutMasterIdLst>
    <p:handoutMasterId r:id="rId14"/>
  </p:handoutMasterIdLst>
  <p:sldIdLst>
    <p:sldId id="621" r:id="rId7"/>
    <p:sldId id="651" r:id="rId8"/>
    <p:sldId id="663" r:id="rId9"/>
    <p:sldId id="666" r:id="rId10"/>
    <p:sldId id="664" r:id="rId11"/>
    <p:sldId id="6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Cariou, Laurent" initials="CL" lastIdx="1" clrIdx="2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3033" autoAdjust="0"/>
  </p:normalViewPr>
  <p:slideViewPr>
    <p:cSldViewPr snapToGrid="0" snapToObjects="1">
      <p:cViewPr varScale="1">
        <p:scale>
          <a:sx n="83" d="100"/>
          <a:sy n="83" d="100"/>
        </p:scale>
        <p:origin x="1128" y="6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120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62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1961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smtClean="0">
                <a:solidFill>
                  <a:schemeClr val="tx1"/>
                </a:solidFill>
                <a:cs typeface="+mn-cs"/>
              </a:rPr>
              <a:t>November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781966"/>
              </p:ext>
            </p:extLst>
          </p:nvPr>
        </p:nvGraphicFramePr>
        <p:xfrm>
          <a:off x="533400" y="1956450"/>
          <a:ext cx="8248884" cy="3017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41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700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21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18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0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Laurent Cariou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Intel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  <a:hlinkClick r:id="rId3"/>
                        </a:rPr>
                        <a:t>Laurent.cariou@intel.com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Intel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Robert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</a:rPr>
                        <a:t> Stacey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Intel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3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3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3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6 GHz </a:t>
            </a:r>
            <a:r>
              <a:rPr lang="en-US" dirty="0" smtClean="0"/>
              <a:t>association </a:t>
            </a: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35086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</a:t>
            </a:r>
            <a:r>
              <a:rPr lang="en-US" sz="2000" b="0" smtClean="0"/>
              <a:t>2018-11-11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B30217-FC0D-40AF-876C-3A2D4DA4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2E8F50-1383-4AEB-A903-CA5EE351C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This document intends to clarify the proposal on association to a 6GHz AP that is part of a device with other Multiband Collocated APs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D5E942-8EEE-4941-B884-8351755C2787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4666"/>
          </a:xfrm>
          <a:prstGeom prst="rect">
            <a:avLst/>
          </a:prstGeom>
        </p:spPr>
        <p:txBody>
          <a:bodyPr/>
          <a:lstStyle/>
          <a:p>
            <a:pPr lvl="0" algn="r">
              <a:defRPr/>
            </a:pPr>
            <a:r>
              <a:rPr lang="en-US" sz="1200" smtClean="0">
                <a:solidFill>
                  <a:srgbClr val="000000"/>
                </a:solidFill>
              </a:rPr>
              <a:t>Laurent Cariou, Intel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="" xmlns:a16="http://schemas.microsoft.com/office/drawing/2014/main" id="{3A7992EE-DDD1-42BB-8145-1C8F2460B4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3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" y="444568"/>
            <a:ext cx="8737962" cy="994172"/>
          </a:xfrm>
        </p:spPr>
        <p:txBody>
          <a:bodyPr>
            <a:normAutofit/>
          </a:bodyPr>
          <a:lstStyle/>
          <a:p>
            <a:r>
              <a:rPr lang="en-US" sz="2700" dirty="0"/>
              <a:t>Association to a 6GHz AP part of a Multi-band device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73" y="1878608"/>
            <a:ext cx="8503227" cy="3943350"/>
          </a:xfrm>
        </p:spPr>
        <p:txBody>
          <a:bodyPr>
            <a:noAutofit/>
          </a:bodyPr>
          <a:lstStyle/>
          <a:p>
            <a:r>
              <a:rPr lang="en-US" sz="1800" dirty="0" smtClean="0"/>
              <a:t>3 objectives:</a:t>
            </a:r>
          </a:p>
          <a:p>
            <a:pPr lvl="1"/>
            <a:r>
              <a:rPr lang="en-US" sz="1600" dirty="0" smtClean="0"/>
              <a:t>1) Define an AP mode with: Access </a:t>
            </a:r>
            <a:r>
              <a:rPr lang="en-US" sz="1600" dirty="0"/>
              <a:t>to all </a:t>
            </a:r>
            <a:r>
              <a:rPr lang="en-US" sz="1600" dirty="0" smtClean="0"/>
              <a:t>STAs (that have credentials) to the 2.4/5GHz </a:t>
            </a:r>
            <a:r>
              <a:rPr lang="en-US" sz="1600" dirty="0" smtClean="0"/>
              <a:t>APs, </a:t>
            </a:r>
            <a:r>
              <a:rPr lang="en-US" sz="1600" dirty="0" smtClean="0"/>
              <a:t>access to collocated 6GHz AP controlled/restricted by the AP (limit the number of STAs based </a:t>
            </a:r>
            <a:r>
              <a:rPr lang="en-US" sz="1600" dirty="0"/>
              <a:t>on several </a:t>
            </a:r>
            <a:r>
              <a:rPr lang="en-US" sz="1600" dirty="0" err="1" smtClean="0"/>
              <a:t>criterias</a:t>
            </a:r>
            <a:r>
              <a:rPr lang="en-US" sz="1600" dirty="0" smtClean="0"/>
              <a:t> is the best tool to ensure </a:t>
            </a:r>
            <a:r>
              <a:rPr lang="en-US" sz="1600" dirty="0" err="1" smtClean="0"/>
              <a:t>QoS</a:t>
            </a:r>
            <a:r>
              <a:rPr lang="en-US" sz="1600" dirty="0" smtClean="0"/>
              <a:t>, latency, …)</a:t>
            </a:r>
          </a:p>
          <a:p>
            <a:pPr lvl="1"/>
            <a:r>
              <a:rPr lang="en-US" sz="1600" dirty="0" smtClean="0"/>
              <a:t>2) Define a mode where pre-association traffic is reduced as much as possible at 6GHz (in-band)</a:t>
            </a:r>
          </a:p>
          <a:p>
            <a:pPr lvl="2"/>
            <a:r>
              <a:rPr lang="en-US" sz="1400" dirty="0" smtClean="0"/>
              <a:t>Useful for instance if we define a specific Low-Latency TSN operating mode in EHT/RTA</a:t>
            </a:r>
          </a:p>
          <a:p>
            <a:pPr lvl="1"/>
            <a:r>
              <a:rPr lang="en-US" sz="1600" dirty="0" smtClean="0"/>
              <a:t>3) Allow for full coexistence between 11ax and EHT/RTA, if a new greenfield mode is </a:t>
            </a:r>
            <a:r>
              <a:rPr lang="en-US" sz="1600" dirty="0" smtClean="0"/>
              <a:t>designed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157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" y="444568"/>
            <a:ext cx="8737962" cy="994172"/>
          </a:xfrm>
        </p:spPr>
        <p:txBody>
          <a:bodyPr>
            <a:normAutofit/>
          </a:bodyPr>
          <a:lstStyle/>
          <a:p>
            <a:r>
              <a:rPr lang="en-US" sz="2700" dirty="0"/>
              <a:t>Association to a 6GHz AP part of a Multi-band device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4" y="1749298"/>
            <a:ext cx="8825592" cy="3943350"/>
          </a:xfrm>
        </p:spPr>
        <p:txBody>
          <a:bodyPr>
            <a:noAutofit/>
          </a:bodyPr>
          <a:lstStyle/>
          <a:p>
            <a:r>
              <a:rPr lang="en-US" sz="1800" dirty="0" smtClean="0"/>
              <a:t>One </a:t>
            </a:r>
            <a:r>
              <a:rPr lang="en-US" sz="1800" dirty="0" smtClean="0"/>
              <a:t>solution for 3 </a:t>
            </a:r>
            <a:r>
              <a:rPr lang="en-US" sz="1800" dirty="0" smtClean="0"/>
              <a:t>objectives:</a:t>
            </a:r>
            <a:endParaRPr lang="en-US" sz="1800" dirty="0" smtClean="0"/>
          </a:p>
          <a:p>
            <a:pPr lvl="1"/>
            <a:r>
              <a:rPr lang="en-US" sz="1600" dirty="0" smtClean="0"/>
              <a:t>Signal a mode where STAs should perform association out-of-band through the collocated APs, and should not send pre-association traffic </a:t>
            </a:r>
            <a:r>
              <a:rPr lang="en-US" sz="1600" dirty="0"/>
              <a:t>in-band </a:t>
            </a:r>
            <a:r>
              <a:rPr lang="en-US" sz="1600" dirty="0" smtClean="0"/>
              <a:t>(at 6GHz)</a:t>
            </a:r>
          </a:p>
          <a:p>
            <a:pPr lvl="2"/>
            <a:r>
              <a:rPr lang="en-US" sz="1400" dirty="0" smtClean="0"/>
              <a:t>OCT enables probes, association to 6GHz AP through over-the-air exchanges with Collocated AP</a:t>
            </a:r>
          </a:p>
          <a:p>
            <a:pPr lvl="1"/>
            <a:r>
              <a:rPr lang="en-US" sz="1600" dirty="0" smtClean="0"/>
              <a:t>Solves objective 1: STAs go to 2.4/5GHz AP, attempt to associate to 6GHz AP through OCT, AP denies or allows access. STA can always associate to 2.4/5GHz AP. AP sends BTM request to STA to move the STA to the 6GHz AP.</a:t>
            </a:r>
          </a:p>
          <a:p>
            <a:pPr lvl="1"/>
            <a:r>
              <a:rPr lang="en-US" sz="1600" dirty="0" smtClean="0"/>
              <a:t>Solves objective 2: STAs perform entire pre-association procedure with the 6GHz AP with over-the-air transmissions at 2.4/5GHz. STA only needs to measure RSSI with the 6GHz AP (FILS DF allows this with passive scanning in 15ms)</a:t>
            </a:r>
          </a:p>
          <a:p>
            <a:pPr lvl="1"/>
            <a:r>
              <a:rPr lang="en-US" sz="1600" dirty="0" smtClean="0"/>
              <a:t>Solves objective 3; STAs that don’t support the new mode of operation stay associated to the Multiband Collocated APs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950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39208"/>
            <a:ext cx="7886700" cy="994172"/>
          </a:xfrm>
        </p:spPr>
        <p:txBody>
          <a:bodyPr>
            <a:normAutofit/>
          </a:bodyPr>
          <a:lstStyle/>
          <a:p>
            <a:r>
              <a:rPr lang="en-US" sz="2700" dirty="0"/>
              <a:t>Association to a 6GHz AP part of a Multi-band device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935759"/>
            <a:ext cx="8825592" cy="39433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 field “pre-association mode” in Multiband Element, in Reduced Neighbor Report, in Neighbor Report and in FILS DF to indicate this mode:</a:t>
            </a:r>
          </a:p>
          <a:p>
            <a:pPr lvl="1"/>
            <a:r>
              <a:rPr lang="en-US" dirty="0" smtClean="0"/>
              <a:t>Bit set to 0 for in-band association</a:t>
            </a:r>
          </a:p>
          <a:p>
            <a:pPr lvl="2"/>
            <a:r>
              <a:rPr lang="en-US" dirty="0" smtClean="0"/>
              <a:t>Likely the main mode, especially in the short term</a:t>
            </a:r>
          </a:p>
          <a:p>
            <a:pPr lvl="1"/>
            <a:r>
              <a:rPr lang="en-US" dirty="0" smtClean="0"/>
              <a:t>Bit set to 1 for out-of-band association</a:t>
            </a:r>
          </a:p>
          <a:p>
            <a:endParaRPr lang="en-US" dirty="0"/>
          </a:p>
          <a:p>
            <a:r>
              <a:rPr lang="en-US" dirty="0" smtClean="0"/>
              <a:t>Out-of-band association mode:</a:t>
            </a:r>
          </a:p>
          <a:p>
            <a:pPr lvl="1"/>
            <a:r>
              <a:rPr lang="en-US" dirty="0" smtClean="0"/>
              <a:t>STA should transmit pre-association frames only to the collocated 2.4/5GHz AP </a:t>
            </a:r>
            <a:r>
              <a:rPr lang="en-US" dirty="0" smtClean="0"/>
              <a:t>(using OCT, …)</a:t>
            </a:r>
            <a:endParaRPr lang="en-US" dirty="0" smtClean="0"/>
          </a:p>
          <a:p>
            <a:pPr lvl="2"/>
            <a:r>
              <a:rPr lang="en-US" i="1" dirty="0"/>
              <a:t>“Should” instead of “shall” here as there is a need for </a:t>
            </a:r>
            <a:r>
              <a:rPr lang="en-US" i="1" dirty="0" smtClean="0"/>
              <a:t>flexibility (as we discussed in September):</a:t>
            </a:r>
            <a:endParaRPr lang="en-US" i="1" dirty="0"/>
          </a:p>
          <a:p>
            <a:pPr lvl="3"/>
            <a:r>
              <a:rPr lang="en-US" i="1" dirty="0"/>
              <a:t>STAs that don’t support OCT, if the AP still wants to allow them to access 6GHz</a:t>
            </a:r>
          </a:p>
          <a:p>
            <a:pPr lvl="3"/>
            <a:r>
              <a:rPr lang="en-US" i="1" dirty="0"/>
              <a:t>STAs in fast roaming from another 6GHz AP from the same </a:t>
            </a:r>
            <a:r>
              <a:rPr lang="en-US" i="1" dirty="0" smtClean="0"/>
              <a:t>ESS</a:t>
            </a:r>
            <a:r>
              <a:rPr lang="en-US" i="1" dirty="0"/>
              <a:t> </a:t>
            </a:r>
            <a:r>
              <a:rPr lang="en-US" i="1" dirty="0" smtClean="0"/>
              <a:t>should be able to do re-association in-band</a:t>
            </a:r>
            <a:endParaRPr lang="en-US" i="1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809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Association to a 6GHz AP part of a Multi-band device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a field “pre-association mode”:</a:t>
            </a:r>
          </a:p>
          <a:p>
            <a:pPr lvl="1"/>
            <a:r>
              <a:rPr lang="en-US" dirty="0" smtClean="0"/>
              <a:t>In Neighbor report: 1 reserved bit in BSSID Info Field</a:t>
            </a:r>
          </a:p>
          <a:p>
            <a:pPr lvl="1"/>
            <a:r>
              <a:rPr lang="en-US" dirty="0" smtClean="0"/>
              <a:t>In Multiband element: 1 reserved bit in Multiband control field </a:t>
            </a:r>
          </a:p>
          <a:p>
            <a:pPr lvl="1"/>
            <a:r>
              <a:rPr lang="en-US" dirty="0" smtClean="0"/>
              <a:t>In Reduced Neighbor Report: New field included in TBTT Info Field if the </a:t>
            </a:r>
            <a:r>
              <a:rPr lang="en-US" dirty="0" smtClean="0"/>
              <a:t>“Multiband Collocated” </a:t>
            </a:r>
            <a:r>
              <a:rPr lang="en-US" dirty="0" smtClean="0"/>
              <a:t>bit is set to 1 in TBTT Info Header</a:t>
            </a:r>
          </a:p>
          <a:p>
            <a:pPr lvl="1"/>
            <a:r>
              <a:rPr lang="en-US" dirty="0" smtClean="0"/>
              <a:t>In FILS DF: 1 reserved bit in FILS DF Control </a:t>
            </a:r>
            <a:r>
              <a:rPr lang="en-US" dirty="0" err="1" smtClean="0"/>
              <a:t>subfiled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7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5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81720</TotalTime>
  <Words>557</Words>
  <Application>Microsoft Office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Times New Roman</vt:lpstr>
      <vt:lpstr>ACcord Submission Template</vt:lpstr>
      <vt:lpstr>6 GHz association discussion</vt:lpstr>
      <vt:lpstr>Introduction</vt:lpstr>
      <vt:lpstr>Association to a 6GHz AP part of a Multi-band device</vt:lpstr>
      <vt:lpstr>Association to a 6GHz AP part of a Multi-band device</vt:lpstr>
      <vt:lpstr>Association to a 6GHz AP part of a Multi-band device</vt:lpstr>
      <vt:lpstr>Association to a 6GHz AP part of a Multi-band device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Wook Bong Lee</dc:creator>
  <cp:keywords>CTPClassification=CTP_NT</cp:keywords>
  <cp:lastModifiedBy>Cariou, Laurent</cp:lastModifiedBy>
  <cp:revision>2489</cp:revision>
  <dcterms:created xsi:type="dcterms:W3CDTF">2012-05-29T15:24:34Z</dcterms:created>
  <dcterms:modified xsi:type="dcterms:W3CDTF">2018-11-11T16:25:10Z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  <property fmtid="{D5CDD505-2E9C-101B-9397-08002B2CF9AE}" pid="5" name="NSCPROP_SA">
    <vt:lpwstr>C:\Users\ravi.gidvani\AppData\Local\Microsoft\Windows\INetCache\Content.Outlook\G57DODI3\11-18-xxxx-00-00ax-6 GHz operation for 11ax - follow up.pptx</vt:lpwstr>
  </property>
  <property fmtid="{D5CDD505-2E9C-101B-9397-08002B2CF9AE}" pid="6" name="TitusGUID">
    <vt:lpwstr>651fbc1a-a4e0-4a3c-96e1-725d0580d3ab</vt:lpwstr>
  </property>
  <property fmtid="{D5CDD505-2E9C-101B-9397-08002B2CF9AE}" pid="7" name="CTP_TimeStamp">
    <vt:lpwstr>2018-11-06 04:46:57Z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