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1" r:id="rId4"/>
    <p:sldId id="274" r:id="rId5"/>
    <p:sldId id="275" r:id="rId6"/>
    <p:sldId id="276" r:id="rId7"/>
    <p:sldId id="268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0" d="100"/>
          <a:sy n="110" d="100"/>
        </p:scale>
        <p:origin x="108" y="3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802.11-18/1956r0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u-blox/ubx-v2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u-blox/ubx-v2x/tree/ngv_rs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V2X Reed-Solomon Simulation Model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2018-11-12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579995"/>
              </p:ext>
            </p:extLst>
          </p:nvPr>
        </p:nvGraphicFramePr>
        <p:xfrm>
          <a:off x="992188" y="2420938"/>
          <a:ext cx="9928225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Document" r:id="rId4" imgW="10441751" imgH="2541069" progId="Word.Document.8">
                  <p:embed/>
                </p:oleObj>
              </mc:Choice>
              <mc:Fallback>
                <p:oleObj name="Document" r:id="rId4" imgW="10441751" imgH="254106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20938"/>
                        <a:ext cx="9928225" cy="24130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95400" y="1830391"/>
            <a:ext cx="10799086" cy="4264024"/>
          </a:xfrm>
          <a:ln/>
        </p:spPr>
        <p:txBody>
          <a:bodyPr/>
          <a:lstStyle/>
          <a:p>
            <a:pPr marL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new branch of the ubx-v2x simulation model [1] </a:t>
            </a:r>
            <a:r>
              <a:rPr lang="en-US" dirty="0" smtClean="0"/>
              <a:t>was created. It can </a:t>
            </a:r>
            <a:r>
              <a:rPr lang="en-US" dirty="0"/>
              <a:t>be used </a:t>
            </a:r>
            <a:r>
              <a:rPr lang="en-US" dirty="0" smtClean="0"/>
              <a:t>for research </a:t>
            </a:r>
            <a:r>
              <a:rPr lang="en-US" dirty="0"/>
              <a:t>on </a:t>
            </a:r>
            <a:r>
              <a:rPr lang="en-US" dirty="0" smtClean="0"/>
              <a:t>the use of Reed Solomon as an outer coding mechanism for NGV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ubx-v2x model </a:t>
            </a:r>
            <a:r>
              <a:rPr lang="en-US" sz="2800" dirty="0" smtClean="0"/>
              <a:t>(baseband </a:t>
            </a:r>
            <a:r>
              <a:rPr lang="en-US" sz="2800" dirty="0"/>
              <a:t>802.11p </a:t>
            </a:r>
            <a:r>
              <a:rPr lang="en-US" sz="2800" dirty="0" smtClean="0"/>
              <a:t>transceiver)</a:t>
            </a:r>
          </a:p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u="sng" dirty="0" smtClean="0">
                <a:solidFill>
                  <a:schemeClr val="accent6"/>
                </a:solidFill>
                <a:hlinkClick r:id="rId3"/>
              </a:rPr>
              <a:t>https</a:t>
            </a:r>
            <a:r>
              <a:rPr lang="en-US" sz="2800" u="sng" dirty="0">
                <a:solidFill>
                  <a:schemeClr val="accent6"/>
                </a:solidFill>
                <a:hlinkClick r:id="rId3"/>
              </a:rPr>
              <a:t>://</a:t>
            </a:r>
            <a:r>
              <a:rPr lang="en-US" sz="2800" u="sng" dirty="0" smtClean="0">
                <a:solidFill>
                  <a:schemeClr val="accent6"/>
                </a:solidFill>
                <a:hlinkClick r:id="rId3"/>
              </a:rPr>
              <a:t>github.com/u-blox/ubx-v2x</a:t>
            </a:r>
            <a:endParaRPr lang="en-US" sz="2800" u="sng" dirty="0" smtClean="0">
              <a:solidFill>
                <a:schemeClr val="accent6"/>
              </a:solidFill>
            </a:endParaRPr>
          </a:p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u="sng" dirty="0" smtClean="0">
              <a:solidFill>
                <a:schemeClr val="accent6"/>
              </a:solidFill>
            </a:endParaRPr>
          </a:p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/>
              <a:t>NGV (Reed Solomon) branch</a:t>
            </a:r>
          </a:p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u="sng" dirty="0" smtClean="0">
                <a:solidFill>
                  <a:schemeClr val="accent6"/>
                </a:solidFill>
                <a:hlinkClick r:id="rId4"/>
              </a:rPr>
              <a:t>https</a:t>
            </a:r>
            <a:r>
              <a:rPr lang="en-US" sz="2800" u="sng" dirty="0">
                <a:solidFill>
                  <a:schemeClr val="accent6"/>
                </a:solidFill>
                <a:hlinkClick r:id="rId4"/>
              </a:rPr>
              <a:t>://</a:t>
            </a:r>
            <a:r>
              <a:rPr lang="en-US" sz="2800" u="sng" dirty="0" smtClean="0">
                <a:solidFill>
                  <a:schemeClr val="accent6"/>
                </a:solidFill>
                <a:hlinkClick r:id="rId4"/>
              </a:rPr>
              <a:t>github.com/u-blox/ubx-v2x/tree/ngv_rs0</a:t>
            </a:r>
            <a:endParaRPr lang="en-US" sz="2800" u="sng" dirty="0" smtClean="0">
              <a:solidFill>
                <a:schemeClr val="accent6"/>
              </a:solidFill>
            </a:endParaRPr>
          </a:p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u="sng" dirty="0">
              <a:solidFill>
                <a:schemeClr val="accent6"/>
              </a:solidFill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Motivation is to promote </a:t>
            </a:r>
            <a:r>
              <a:rPr lang="en-US" dirty="0"/>
              <a:t>collaboration among V2X </a:t>
            </a:r>
            <a:r>
              <a:rPr lang="en-US" dirty="0" smtClean="0"/>
              <a:t>experts on a common platform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Investigations were performed based on the configurations described in [2]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770" y="3429000"/>
            <a:ext cx="6881944" cy="240362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553221" y="5909749"/>
            <a:ext cx="5083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Fig. 1 – Reed Solomon outer coding (taken from [2])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3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(1/3): AWGN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AWGN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Payload: 239 bytes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MCS 1 (BPSK – ¾)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Standard (Viterbi)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Viterbi + Outer RS (255, 239)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Viterbi + Outer RS </a:t>
            </a:r>
            <a:r>
              <a:rPr lang="en-US" dirty="0" smtClean="0"/>
              <a:t>(86, 80)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Gain up to 0.7 dB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40909" y="1981200"/>
            <a:ext cx="4590207" cy="4113213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8990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(2/3): Highway </a:t>
            </a:r>
            <a:r>
              <a:rPr lang="en-US" dirty="0" err="1" smtClean="0"/>
              <a:t>LoS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Highway </a:t>
            </a:r>
            <a:r>
              <a:rPr lang="en-US" dirty="0" err="1" smtClean="0"/>
              <a:t>LoS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Payload: 239 bytes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MCS 1 (BPSK – ¾)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Standard (Viterbi)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Viterbi + Outer RS (255, 239)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Viterbi + Outer RS (86, 80</a:t>
            </a:r>
            <a:r>
              <a:rPr lang="en-US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Gain up to </a:t>
            </a:r>
            <a:r>
              <a:rPr lang="en-US" dirty="0" smtClean="0"/>
              <a:t>0.8 </a:t>
            </a:r>
            <a:r>
              <a:rPr lang="en-US" dirty="0"/>
              <a:t>dB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40909" y="1981200"/>
            <a:ext cx="4590207" cy="411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398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(3/3): Highway Non-</a:t>
            </a:r>
            <a:r>
              <a:rPr lang="en-US" dirty="0" err="1" smtClean="0"/>
              <a:t>LoS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Highway Non-</a:t>
            </a:r>
            <a:r>
              <a:rPr lang="en-US" dirty="0" err="1" smtClean="0"/>
              <a:t>LoS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Payload: 239 bytes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MCS 1 (BPSK – ¾)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Standard (Viterbi)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Viterbi + Outer RS (255, 239)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Viterbi + Outer RS (86, 80)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Gain up to </a:t>
            </a:r>
            <a:r>
              <a:rPr lang="en-US" dirty="0" smtClean="0"/>
              <a:t>0.8 </a:t>
            </a:r>
            <a:r>
              <a:rPr lang="en-US" dirty="0"/>
              <a:t>dB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40909" y="1981200"/>
            <a:ext cx="4590207" cy="411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49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&amp; Next Steps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Reed Solomon outer coding seems to offer a gain compared to 802.11p</a:t>
            </a:r>
          </a:p>
          <a:p>
            <a:pPr marL="457200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Performance gains appear to be less pronounced than quoted in [2]</a:t>
            </a:r>
          </a:p>
          <a:p>
            <a:pPr marL="457200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u="sng" dirty="0" smtClean="0"/>
              <a:t>However</a:t>
            </a:r>
            <a:r>
              <a:rPr lang="en-US" dirty="0" smtClean="0"/>
              <a:t>, the standard Doppler values from the C2C models were used, whereas in [2] enhanced Doppler values were quoted</a:t>
            </a:r>
          </a:p>
          <a:p>
            <a:pPr marL="457200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Investigate collaboration opportunities for:</a:t>
            </a:r>
          </a:p>
          <a:p>
            <a:pPr marL="85725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Evaluating scenarios of higher mobility</a:t>
            </a:r>
            <a:endParaRPr lang="en-US" sz="2400" dirty="0"/>
          </a:p>
          <a:p>
            <a:pPr marL="85725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Extending the simulator to cover more recent contributions in this area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38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830389"/>
            <a:ext cx="10361084" cy="4264025"/>
          </a:xfrm>
        </p:spPr>
        <p:txBody>
          <a:bodyPr/>
          <a:lstStyle/>
          <a:p>
            <a:r>
              <a:rPr lang="en-GB" sz="2000" dirty="0"/>
              <a:t>[1] </a:t>
            </a:r>
            <a:r>
              <a:rPr lang="en-GB" sz="2000" dirty="0" smtClean="0"/>
              <a:t>I. Sarris</a:t>
            </a:r>
            <a:r>
              <a:rPr lang="en-GB" sz="2000" dirty="0"/>
              <a:t>, "V2X Simulation Model," </a:t>
            </a:r>
            <a:r>
              <a:rPr lang="en-GB" sz="2000" dirty="0" smtClean="0"/>
              <a:t>IEEE 802.11-18/1480r1.</a:t>
            </a:r>
          </a:p>
          <a:p>
            <a:endParaRPr lang="en-GB" sz="1800" dirty="0"/>
          </a:p>
          <a:p>
            <a:r>
              <a:rPr lang="en-GB" sz="2000" dirty="0" smtClean="0"/>
              <a:t>[</a:t>
            </a:r>
            <a:r>
              <a:rPr lang="en-GB" sz="2000" dirty="0"/>
              <a:t>2</a:t>
            </a:r>
            <a:r>
              <a:rPr lang="en-GB" sz="2000" dirty="0" smtClean="0"/>
              <a:t>]</a:t>
            </a:r>
            <a:r>
              <a:rPr lang="en-US" sz="2000" dirty="0"/>
              <a:t> </a:t>
            </a:r>
            <a:r>
              <a:rPr lang="en-US" sz="2000" dirty="0" smtClean="0"/>
              <a:t>O. Haran, “</a:t>
            </a:r>
            <a:r>
              <a:rPr lang="en-US" sz="2000" dirty="0"/>
              <a:t>B</a:t>
            </a:r>
            <a:r>
              <a:rPr lang="en-US" sz="2000" dirty="0" smtClean="0"/>
              <a:t>ackward </a:t>
            </a:r>
            <a:r>
              <a:rPr lang="en-US" sz="2000" dirty="0"/>
              <a:t>compatible PHY </a:t>
            </a:r>
            <a:r>
              <a:rPr lang="en-US" sz="2000" dirty="0" smtClean="0"/>
              <a:t>feasibility,” IEEE 802.11-18/1214r0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5306</TotalTime>
  <Words>441</Words>
  <Application>Microsoft Office PowerPoint</Application>
  <PresentationFormat>Widescreen</PresentationFormat>
  <Paragraphs>89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V2X Reed-Solomon Simulation Model</vt:lpstr>
      <vt:lpstr>Abstract</vt:lpstr>
      <vt:lpstr>Introduction</vt:lpstr>
      <vt:lpstr>Results (1/3): AWGN</vt:lpstr>
      <vt:lpstr>Results (2/3): Highway LoS</vt:lpstr>
      <vt:lpstr>Results (3/3): Highway Non-LoS</vt:lpstr>
      <vt:lpstr>Conclusions &amp; Next Steps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V2X Simulation Model</dc:title>
  <dc:creator>Ioannis Sarris</dc:creator>
  <cp:lastModifiedBy>Ioannis Sarris</cp:lastModifiedBy>
  <cp:revision>90</cp:revision>
  <cp:lastPrinted>1601-01-01T00:00:00Z</cp:lastPrinted>
  <dcterms:created xsi:type="dcterms:W3CDTF">2018-09-03T12:09:18Z</dcterms:created>
  <dcterms:modified xsi:type="dcterms:W3CDTF">2018-11-11T15:11:22Z</dcterms:modified>
</cp:coreProperties>
</file>