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86" r:id="rId4"/>
    <p:sldId id="280" r:id="rId5"/>
    <p:sldId id="283" r:id="rId6"/>
    <p:sldId id="284" r:id="rId7"/>
    <p:sldId id="288" r:id="rId8"/>
    <p:sldId id="289" r:id="rId9"/>
    <p:sldId id="270" r:id="rId10"/>
    <p:sldId id="27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B7D9"/>
    <a:srgbClr val="C2C2FE"/>
    <a:srgbClr val="1E1EFA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802.11-18/1955r0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HARQ for EHT – </a:t>
            </a:r>
            <a:r>
              <a:rPr lang="en-US" smtClean="0">
                <a:solidFill>
                  <a:schemeClr val="tx1"/>
                </a:solidFill>
              </a:rPr>
              <a:t>Further Information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2018-09-14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6570"/>
              </p:ext>
            </p:extLst>
          </p:nvPr>
        </p:nvGraphicFramePr>
        <p:xfrm>
          <a:off x="762000" y="2551611"/>
          <a:ext cx="7183437" cy="382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3" name="Document" r:id="rId5" imgW="8229612" imgH="4412346" progId="Word.Document.8">
                  <p:embed/>
                </p:oleObj>
              </mc:Choice>
              <mc:Fallback>
                <p:oleObj name="Document" r:id="rId5" imgW="8229612" imgH="4412346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51611"/>
                        <a:ext cx="7183437" cy="3824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11-18-1549: EHT Candidate Technology Review, Sep. 2018</a:t>
            </a: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4472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Hybrid Automatic Repeat Request (HARQ) is a mechanism widely used in wireless/cellular technologies to improve link quality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/>
              <a:t>There are several benefits associated with HARQ: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/>
              <a:t>Improved link performance due to combining several retransmissions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/>
              <a:t>Link range extension (improved coverage), particularly at the low SNR region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/>
              <a:t>Performance gain across the board, in every scenario/configuration (irrespective of BW, MIMO mode, etc.)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/>
              <a:t>Offers effectively an extended set of MCSs, with finer granularity, thus making link adaptation (a weak point in 802.11) more robust and efficient  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/>
              <a:t>Supports operation with reduced </a:t>
            </a:r>
            <a:r>
              <a:rPr lang="en-US" dirty="0" err="1"/>
              <a:t>backoff</a:t>
            </a:r>
            <a:r>
              <a:rPr lang="en-US" dirty="0"/>
              <a:t> (smaller fade margin) in the rate selection algorithm → higher </a:t>
            </a:r>
            <a:r>
              <a:rPr lang="en-US" dirty="0" smtClean="0"/>
              <a:t>data throughput</a:t>
            </a:r>
            <a:endParaRPr lang="en-US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the previous meeting, we presented an overview of HARQ operation, simulation results and a complexity analysis; in this presentation, we address several issues and present some updated results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Freq. Diversity between Retransmissions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Before looking at what gains can be achieved by HARQ, let us look at an A-MPDU’s contents during a transmission and a re-transmission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Let’s assume an A-MPDU containing</a:t>
            </a:r>
            <a:br>
              <a:rPr lang="en-US" b="0" dirty="0" smtClean="0"/>
            </a:br>
            <a:r>
              <a:rPr lang="en-US" b="0" dirty="0" smtClean="0"/>
              <a:t>5 MPDUs shown on the right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Assuming MPDUs #3 and #5 fail, they will</a:t>
            </a: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most likely </a:t>
            </a:r>
            <a:r>
              <a:rPr lang="en-US" b="0" dirty="0" smtClean="0"/>
              <a:t>be retransmitted within a new A-MPDU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Within the new A-MPDU, the QAMs</a:t>
            </a:r>
            <a:br>
              <a:rPr lang="en-US" b="0" dirty="0" smtClean="0"/>
            </a:br>
            <a:r>
              <a:rPr lang="en-US" b="0" dirty="0" smtClean="0"/>
              <a:t>respective to the retransmitted MPDUs will</a:t>
            </a:r>
            <a:br>
              <a:rPr lang="en-US" b="0" dirty="0" smtClean="0"/>
            </a:br>
            <a:r>
              <a:rPr lang="en-US" b="0" dirty="0" smtClean="0"/>
              <a:t>(in majority of cases) experience</a:t>
            </a:r>
            <a:br>
              <a:rPr lang="en-US" b="0" dirty="0" smtClean="0"/>
            </a:br>
            <a:r>
              <a:rPr lang="en-US" b="0" dirty="0" smtClean="0"/>
              <a:t>some frequency (and time) diversity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2018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573287" y="2303022"/>
            <a:ext cx="22563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Rectangle 1"/>
          <p:cNvSpPr/>
          <p:nvPr/>
        </p:nvSpPr>
        <p:spPr bwMode="auto">
          <a:xfrm>
            <a:off x="6573287" y="2455422"/>
            <a:ext cx="2256388" cy="13716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372266" y="2057400"/>
            <a:ext cx="609600" cy="3048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time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6420887" y="2455422"/>
            <a:ext cx="0" cy="1371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 rot="16200000">
            <a:off x="5862334" y="2937775"/>
            <a:ext cx="812307" cy="3048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frequency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68851" y="2455422"/>
            <a:ext cx="565206" cy="119330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134057" y="2455422"/>
            <a:ext cx="565206" cy="812307"/>
          </a:xfrm>
          <a:prstGeom prst="rect">
            <a:avLst/>
          </a:prstGeom>
          <a:solidFill>
            <a:srgbClr val="F49088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573287" y="3647249"/>
            <a:ext cx="560770" cy="170895"/>
          </a:xfrm>
          <a:prstGeom prst="rect">
            <a:avLst/>
          </a:prstGeom>
          <a:solidFill>
            <a:srgbClr val="F49088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134057" y="3267729"/>
            <a:ext cx="565206" cy="550415"/>
          </a:xfrm>
          <a:prstGeom prst="rect">
            <a:avLst/>
          </a:prstGeom>
          <a:solidFill>
            <a:srgbClr val="FFC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#3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699263" y="2455421"/>
            <a:ext cx="565206" cy="550415"/>
          </a:xfrm>
          <a:prstGeom prst="rect">
            <a:avLst/>
          </a:prstGeom>
          <a:solidFill>
            <a:srgbClr val="FFC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#3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264469" y="2449500"/>
            <a:ext cx="565206" cy="2256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8264469" y="2671075"/>
            <a:ext cx="565206" cy="1147069"/>
          </a:xfrm>
          <a:prstGeom prst="rect">
            <a:avLst/>
          </a:prstGeom>
          <a:solidFill>
            <a:srgbClr val="90FA93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#5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701498" y="3008793"/>
            <a:ext cx="565206" cy="8093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#4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6579205" y="4826493"/>
            <a:ext cx="22563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6579205" y="4978893"/>
            <a:ext cx="2256388" cy="13716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378184" y="4580871"/>
            <a:ext cx="609600" cy="3048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time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6426805" y="4978893"/>
            <a:ext cx="0" cy="1371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Rectangle 29"/>
          <p:cNvSpPr/>
          <p:nvPr/>
        </p:nvSpPr>
        <p:spPr bwMode="auto">
          <a:xfrm rot="16200000">
            <a:off x="5868252" y="5461246"/>
            <a:ext cx="812307" cy="3048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frequency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9975" y="4978893"/>
            <a:ext cx="565206" cy="812307"/>
          </a:xfrm>
          <a:prstGeom prst="rect">
            <a:avLst/>
          </a:prstGeom>
          <a:solidFill>
            <a:srgbClr val="F49088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#5 (re-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579204" y="6170720"/>
            <a:ext cx="565217" cy="170895"/>
          </a:xfrm>
          <a:prstGeom prst="rect">
            <a:avLst/>
          </a:prstGeom>
          <a:solidFill>
            <a:srgbClr val="F49088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579216" y="4972971"/>
            <a:ext cx="565206" cy="1197749"/>
          </a:xfrm>
          <a:prstGeom prst="rect">
            <a:avLst/>
          </a:prstGeom>
          <a:solidFill>
            <a:srgbClr val="FFC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#3</a:t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(re-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705181" y="4978892"/>
            <a:ext cx="565206" cy="55041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#6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270387" y="4972971"/>
            <a:ext cx="565206" cy="225643"/>
          </a:xfrm>
          <a:prstGeom prst="rect">
            <a:avLst/>
          </a:prstGeom>
          <a:solidFill>
            <a:srgbClr val="DFB7D9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270387" y="5194546"/>
            <a:ext cx="565206" cy="1147069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#8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707416" y="5532264"/>
            <a:ext cx="557053" cy="809351"/>
          </a:xfrm>
          <a:prstGeom prst="rect">
            <a:avLst/>
          </a:prstGeom>
          <a:solidFill>
            <a:srgbClr val="DFB7D9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#7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144422" y="5791200"/>
            <a:ext cx="565206" cy="55041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MPDU #6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5-Point Star 13"/>
          <p:cNvSpPr/>
          <p:nvPr/>
        </p:nvSpPr>
        <p:spPr bwMode="auto">
          <a:xfrm>
            <a:off x="8058816" y="2803779"/>
            <a:ext cx="193815" cy="168859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5-Point Star 40"/>
          <p:cNvSpPr/>
          <p:nvPr/>
        </p:nvSpPr>
        <p:spPr bwMode="auto">
          <a:xfrm>
            <a:off x="8600348" y="3594726"/>
            <a:ext cx="193815" cy="168859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43930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00408134\Desktop\compare_HARQ\figure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219" y="2590800"/>
            <a:ext cx="5205181" cy="384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In the following figure, we compare between MCS 0 and 1 with 1500B payload over a 242-tone RU and assuming 2x2 MIMO, in </a:t>
            </a:r>
            <a:r>
              <a:rPr lang="en-US" b="0" dirty="0" err="1" smtClean="0"/>
              <a:t>TGn</a:t>
            </a:r>
            <a:r>
              <a:rPr lang="en-US" b="0" dirty="0" smtClean="0"/>
              <a:t>-D NLOS, for three cases: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Without HARQ: single</a:t>
            </a:r>
            <a:br>
              <a:rPr lang="en-US" dirty="0" smtClean="0"/>
            </a:br>
            <a:r>
              <a:rPr lang="en-US" dirty="0" smtClean="0"/>
              <a:t>transmission (no combining)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With Chase HARQ: combining</a:t>
            </a:r>
            <a:br>
              <a:rPr lang="en-US" b="0" dirty="0" smtClean="0"/>
            </a:br>
            <a:r>
              <a:rPr lang="en-US" b="0" dirty="0" smtClean="0"/>
              <a:t>two transmissions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With IR HARQ: combining</a:t>
            </a:r>
            <a:br>
              <a:rPr lang="en-US" dirty="0" smtClean="0"/>
            </a:br>
            <a:r>
              <a:rPr lang="en-US" dirty="0" smtClean="0"/>
              <a:t>two transmissions, each with a</a:t>
            </a:r>
            <a:br>
              <a:rPr lang="en-US" dirty="0" smtClean="0"/>
            </a:br>
            <a:r>
              <a:rPr lang="en-US" dirty="0" smtClean="0"/>
              <a:t>different puncturing</a:t>
            </a:r>
            <a:endParaRPr lang="en-US" b="0" dirty="0" smtClean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HARQ yields a significant</a:t>
            </a:r>
            <a:br>
              <a:rPr lang="en-US" b="0" dirty="0" smtClean="0"/>
            </a:br>
            <a:r>
              <a:rPr lang="en-US" b="0" dirty="0" smtClean="0"/>
              <a:t>benefit of 2.5-4dB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27015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Simulation </a:t>
            </a:r>
            <a:r>
              <a:rPr lang="en-IE" dirty="0" smtClean="0">
                <a:solidFill>
                  <a:schemeClr val="tx1"/>
                </a:solidFill>
              </a:rPr>
              <a:t>Results – cont.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We want to look at the impact of HARQ over the entire range of practical SNR values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We begin by looking at the achievable throughput where the best MCS is chosen at each SNR, without HARQ; we then compute the throughput when incorporating HARQ using one of the following alternatives: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Chase Combining (CC) where the exact same coded bits are transmitted using the existing coding rates; we compare between two cases:</a:t>
            </a:r>
          </a:p>
          <a:p>
            <a:pPr lvl="2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Using the existing LDPC parameters (puncturing etc.)</a:t>
            </a:r>
          </a:p>
          <a:p>
            <a:pPr lvl="2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Using an effective higher coding rate (more puncturing)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Incremental Redundancy (IR) where we reuse existing LDPC codes with effectively higher coding rate (more puncturing); the original (existing) coding rate is </a:t>
            </a:r>
            <a:r>
              <a:rPr lang="en-US" dirty="0" smtClean="0"/>
              <a:t>reproduced after combining (in case a retransmission occurs)</a:t>
            </a:r>
            <a:endParaRPr lang="en-US" b="0" dirty="0" smtClean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We assume a 2x2 configuration over a </a:t>
            </a:r>
            <a:r>
              <a:rPr lang="en-US" b="0" dirty="0" err="1" smtClean="0"/>
              <a:t>TGn</a:t>
            </a:r>
            <a:r>
              <a:rPr lang="en-US" b="0" dirty="0" smtClean="0"/>
              <a:t>-D NLOS channel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throughput computation </a:t>
            </a:r>
            <a:r>
              <a:rPr lang="en-US" b="0" dirty="0"/>
              <a:t>takes into account all durations (including </a:t>
            </a:r>
            <a:r>
              <a:rPr lang="en-US" b="0" dirty="0" err="1"/>
              <a:t>backoff</a:t>
            </a:r>
            <a:r>
              <a:rPr lang="en-US" b="0" dirty="0"/>
              <a:t>, </a:t>
            </a:r>
            <a:r>
              <a:rPr lang="en-US" b="0" dirty="0" err="1"/>
              <a:t>preamble+payload</a:t>
            </a:r>
            <a:r>
              <a:rPr lang="en-US" b="0" dirty="0"/>
              <a:t>, SIFS, Block-ACK, retransmission)</a:t>
            </a:r>
            <a:endParaRPr lang="en-US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105247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391" y="2234134"/>
            <a:ext cx="5457209" cy="4090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Simulation Results – cont.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As shown below, HARQ yields benefits across the entire SNR range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HARQ throughput</a:t>
            </a:r>
            <a:br>
              <a:rPr lang="en-US" b="0" dirty="0" smtClean="0"/>
            </a:br>
            <a:r>
              <a:rPr lang="en-US" b="0" dirty="0" smtClean="0"/>
              <a:t>result is slightly</a:t>
            </a:r>
            <a:br>
              <a:rPr lang="en-US" b="0" dirty="0" smtClean="0"/>
            </a:br>
            <a:r>
              <a:rPr lang="en-US" b="0" dirty="0" smtClean="0"/>
              <a:t>‘smoother’ which</a:t>
            </a:r>
            <a:br>
              <a:rPr lang="en-US" b="0" dirty="0" smtClean="0"/>
            </a:br>
            <a:r>
              <a:rPr lang="en-US" b="0" dirty="0" smtClean="0"/>
              <a:t>effectively means</a:t>
            </a:r>
            <a:br>
              <a:rPr lang="en-US" b="0" dirty="0" smtClean="0"/>
            </a:br>
            <a:r>
              <a:rPr lang="en-US" b="0" dirty="0" smtClean="0"/>
              <a:t>finer MCS granularity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4253999" y="5018039"/>
            <a:ext cx="685800" cy="68172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4620251" y="4347479"/>
            <a:ext cx="762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253999" y="3733800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Improved</a:t>
            </a:r>
            <a:br>
              <a:rPr lang="en-US" dirty="0" smtClean="0"/>
            </a:br>
            <a:r>
              <a:rPr lang="en-US" dirty="0" smtClean="0"/>
              <a:t>throughput</a:t>
            </a:r>
            <a:br>
              <a:rPr lang="en-US" dirty="0" smtClean="0"/>
            </a:br>
            <a:r>
              <a:rPr lang="en-US" dirty="0" smtClean="0"/>
              <a:t>and coverage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5791200" y="4386545"/>
            <a:ext cx="685800" cy="57086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Straight Arrow Connector 14"/>
          <p:cNvCxnSpPr>
            <a:stCxn id="17" idx="0"/>
          </p:cNvCxnSpPr>
          <p:nvPr/>
        </p:nvCxnSpPr>
        <p:spPr bwMode="auto">
          <a:xfrm flipH="1" flipV="1">
            <a:off x="6226599" y="4977561"/>
            <a:ext cx="64955" cy="3174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796867" y="5295038"/>
            <a:ext cx="9893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3.5-4dB gain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7162800" y="3386508"/>
            <a:ext cx="685800" cy="57086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2" name="Straight Arrow Connector 21"/>
          <p:cNvCxnSpPr>
            <a:stCxn id="23" idx="0"/>
          </p:cNvCxnSpPr>
          <p:nvPr/>
        </p:nvCxnSpPr>
        <p:spPr bwMode="auto">
          <a:xfrm flipH="1" flipV="1">
            <a:off x="7598199" y="3977524"/>
            <a:ext cx="64955" cy="3174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7168467" y="4295001"/>
            <a:ext cx="9893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3.5-4dB 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00408134\Desktop\graph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775" y="2590800"/>
            <a:ext cx="5590425" cy="387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Retransmitting Failed Codewords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In most cases of an MPDU in error, not all LDPC codewords fail; this means retransmitting the entire MPDU is inefficient; instead, we can retransmit only the failed codewords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Such a mechanism can yield</a:t>
            </a:r>
            <a:br>
              <a:rPr lang="en-US" b="0" dirty="0" smtClean="0"/>
            </a:br>
            <a:r>
              <a:rPr lang="en-US" b="0" dirty="0" smtClean="0"/>
              <a:t>a further ~0.75dB gain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6019126" y="4638867"/>
            <a:ext cx="685800" cy="57086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" name="Straight Arrow Connector 10"/>
          <p:cNvCxnSpPr>
            <a:stCxn id="12" idx="0"/>
          </p:cNvCxnSpPr>
          <p:nvPr/>
        </p:nvCxnSpPr>
        <p:spPr bwMode="auto">
          <a:xfrm flipH="1" flipV="1">
            <a:off x="6454526" y="5229884"/>
            <a:ext cx="64954" cy="3174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024793" y="5547360"/>
            <a:ext cx="9893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4-4.5dB gain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 bwMode="auto">
          <a:xfrm>
            <a:off x="7463886" y="3763484"/>
            <a:ext cx="685800" cy="57086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4" name="Straight Arrow Connector 13"/>
          <p:cNvCxnSpPr>
            <a:stCxn id="15" idx="0"/>
          </p:cNvCxnSpPr>
          <p:nvPr/>
        </p:nvCxnSpPr>
        <p:spPr bwMode="auto">
          <a:xfrm flipH="1" flipV="1">
            <a:off x="7899286" y="4354501"/>
            <a:ext cx="64954" cy="3174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527261" y="4671977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4-5dB 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6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and Interference/Collisions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A concern was raised (e.g. </a:t>
            </a:r>
            <a:r>
              <a:rPr lang="en-US" b="0" smtClean="0"/>
              <a:t>[1]) regarding </a:t>
            </a:r>
            <a:r>
              <a:rPr lang="en-US" b="0" dirty="0" smtClean="0"/>
              <a:t>combining retransmissions in the unlicensed band which is (sometimes) highly interfered – e.g., it may be preferable  not to combine “contaminated” LLRs from frames which </a:t>
            </a:r>
            <a:r>
              <a:rPr lang="en-US" b="0" smtClean="0"/>
              <a:t>suffered from </a:t>
            </a:r>
            <a:r>
              <a:rPr lang="en-US" b="0" dirty="0" smtClean="0"/>
              <a:t>collisions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Suggested cure: Bits belonging to successfully decoded codewords are kept in the receiver’s memory, and LLRs are stored only for incorrectly decoded </a:t>
            </a:r>
            <a:r>
              <a:rPr lang="en-US" b="0" dirty="0" err="1" smtClean="0"/>
              <a:t>codewords</a:t>
            </a:r>
            <a:r>
              <a:rPr lang="en-US" b="0" dirty="0" smtClean="0"/>
              <a:t>, for potential combining later on upon retransmission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If on average ~half the codewords are successfully decoded, the receiver may have enough processing time for pursuing 2 options: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First attempt decoding retransmitted </a:t>
            </a:r>
            <a:r>
              <a:rPr lang="en-US" b="0" dirty="0" err="1" smtClean="0"/>
              <a:t>codewords</a:t>
            </a:r>
            <a:r>
              <a:rPr lang="en-US" b="0" dirty="0" smtClean="0"/>
              <a:t> without combining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Only if first attempt fails, combine new &amp; stored old LLRs and retry decoding</a:t>
            </a:r>
            <a:endParaRPr lang="en-US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32841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b="0" dirty="0" smtClean="0"/>
              <a:t>HARQ is a proven technology, used in other wireless standards – also in the unlicensed bands (which are used for 802.11)</a:t>
            </a:r>
          </a:p>
          <a:p>
            <a:r>
              <a:rPr lang="en-US" b="0" dirty="0"/>
              <a:t>HARQ can be used in any scenario/configuration – regardless of the number of </a:t>
            </a:r>
            <a:r>
              <a:rPr lang="en-US" b="0" dirty="0" err="1"/>
              <a:t>Tx</a:t>
            </a:r>
            <a:r>
              <a:rPr lang="en-US" b="0" dirty="0"/>
              <a:t> or Rx antennas, MIMO mode, BW etc.</a:t>
            </a:r>
          </a:p>
          <a:p>
            <a:r>
              <a:rPr lang="en-US" b="0" dirty="0"/>
              <a:t>The performance improve</a:t>
            </a:r>
            <a:r>
              <a:rPr lang="en-US" b="0" dirty="0" smtClean="0"/>
              <a:t>ments associated with HARQ can be used to significantly enhance the link adaptation mechanism in 802.11</a:t>
            </a:r>
          </a:p>
          <a:p>
            <a:r>
              <a:rPr lang="en-US" b="0" dirty="0" smtClean="0"/>
              <a:t>We think that HARQ should be incorporated into the 802.11 protocol and become a part of the upcoming EHT standard</a:t>
            </a:r>
            <a:endParaRPr lang="en-US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36934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37979</TotalTime>
  <Words>888</Words>
  <Application>Microsoft Office PowerPoint</Application>
  <PresentationFormat>On-screen Show (4:3)</PresentationFormat>
  <Paragraphs>134</Paragraphs>
  <Slides>10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HARQ for EHT – Further Information</vt:lpstr>
      <vt:lpstr>Background</vt:lpstr>
      <vt:lpstr>Freq. Diversity between Retransmissions</vt:lpstr>
      <vt:lpstr>Simulation Results</vt:lpstr>
      <vt:lpstr>Simulation Results – cont.</vt:lpstr>
      <vt:lpstr>Simulation Results – cont.</vt:lpstr>
      <vt:lpstr>Retransmitting Failed Codewords</vt:lpstr>
      <vt:lpstr>HARQ and Interference/Collisions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</cp:lastModifiedBy>
  <cp:revision>260</cp:revision>
  <cp:lastPrinted>1998-02-10T13:28:06Z</cp:lastPrinted>
  <dcterms:created xsi:type="dcterms:W3CDTF">2013-11-12T18:41:50Z</dcterms:created>
  <dcterms:modified xsi:type="dcterms:W3CDTF">2018-11-14T16:19:54Z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(3)7pnQEmUtDBmcrR2aygpzHj5i5o/teNBReJ7jPb2OMlK6uYOSawqBnVbCoUxwftKQoG8Ot9a/
pHXZTecHfwvFCB8y+pOK8p+0brcAMv/wtT1P/9O38CCuWtv6UC9tYCxFyiyMdzjPDpusWnD+
ceOItylpfpinVBD4ecmhlplmow4BM9eSH5drkLYvpcT8bhx2HcKfs0Q00pgRYvSb+lYZfJRu
qYQMKPr2yLU6K1fzwT</vt:lpwstr>
  </property>
  <property fmtid="{D5CDD505-2E9C-101B-9397-08002B2CF9AE}" pid="4" name="_2015_ms_pID_7253431">
    <vt:lpwstr>uLkt99nCYNm1DAcD98GWjevCsUA7JoxGZExnfjWpZYfMjkc5zJeH/A
jBKj7Y1d45nhhw2NfBAKdJUTpCb1GKZtgOaa9XeC2HEO3GCvE8rruP581ephfMKNYJwSeNDf
wfQPehIyHXO6OTu1M4U0cssyzohI1hNBj8uLQfreE5L5DZytJKholiqq5V2ovPQbJQD6I0HN
Fwl4OBCjfLw9abQ1bo2SXXR2to3/avfGOWSw</vt:lpwstr>
  </property>
  <property fmtid="{D5CDD505-2E9C-101B-9397-08002B2CF9AE}" pid="5" name="_2015_ms_pID_7253432">
    <vt:lpwstr>LA==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1537099423</vt:lpwstr>
  </property>
</Properties>
</file>