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4" r:id="rId3"/>
    <p:sldId id="279" r:id="rId4"/>
    <p:sldId id="275" r:id="rId5"/>
    <p:sldId id="280" r:id="rId6"/>
    <p:sldId id="281" r:id="rId7"/>
    <p:sldId id="269"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80" d="100"/>
          <a:sy n="80" d="100"/>
        </p:scale>
        <p:origin x="-1408" y="-11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11/11/18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November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November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Tuncer Baykas, IMU</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802.11-</a:t>
            </a: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18</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/1953r0</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November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Tuncer Baykas, IMU</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November </a:t>
            </a:r>
            <a:r>
              <a:rPr lang="en-GB" sz="3600" dirty="0" smtClean="0"/>
              <a:t>2018 </a:t>
            </a:r>
            <a:br>
              <a:rPr lang="en-GB" sz="3600" dirty="0" smtClean="0"/>
            </a:br>
            <a:r>
              <a:rPr lang="en-GB" sz="3600" dirty="0" smtClean="0"/>
              <a:t>802.19 </a:t>
            </a:r>
            <a:r>
              <a:rPr lang="en-GB" sz="3600" dirty="0"/>
              <a:t>Liaison Report</a:t>
            </a:r>
            <a:endParaRPr lang="en-GB" sz="3600"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2018-11</a:t>
            </a:r>
            <a:r>
              <a:rPr lang="en-GB" sz="2133" b="0" dirty="0" smtClean="0"/>
              <a:t>-</a:t>
            </a:r>
            <a:r>
              <a:rPr lang="en-GB" sz="2133" b="0" dirty="0" smtClean="0"/>
              <a:t>11</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3" name="Object 3"/>
          <p:cNvGraphicFramePr>
            <a:graphicFrameLocks noChangeAspect="1"/>
          </p:cNvGraphicFramePr>
          <p:nvPr>
            <p:extLst>
              <p:ext uri="{D42A27DB-BD31-4B8C-83A1-F6EECF244321}">
                <p14:modId xmlns:p14="http://schemas.microsoft.com/office/powerpoint/2010/main" val="466220787"/>
              </p:ext>
            </p:extLst>
          </p:nvPr>
        </p:nvGraphicFramePr>
        <p:xfrm>
          <a:off x="381000" y="2971800"/>
          <a:ext cx="9202738" cy="1573213"/>
        </p:xfrm>
        <a:graphic>
          <a:graphicData uri="http://schemas.openxmlformats.org/presentationml/2006/ole">
            <mc:AlternateContent xmlns:mc="http://schemas.openxmlformats.org/markup-compatibility/2006">
              <mc:Choice xmlns:v="urn:schemas-microsoft-com:vml" Requires="v">
                <p:oleObj spid="_x0000_s3234" name="Document" r:id="rId4" imgW="8851900" imgH="1612900" progId="Word.Document.8">
                  <p:embed/>
                </p:oleObj>
              </mc:Choice>
              <mc:Fallback>
                <p:oleObj name="Document" r:id="rId4" imgW="8851900" imgH="1612900" progId="Word.Document.8">
                  <p:embed/>
                  <p:pic>
                    <p:nvPicPr>
                      <p:cNvPr id="0" name=""/>
                      <p:cNvPicPr>
                        <a:picLocks noChangeAspect="1" noChangeArrowheads="1"/>
                      </p:cNvPicPr>
                      <p:nvPr/>
                    </p:nvPicPr>
                    <p:blipFill>
                      <a:blip r:embed="rId5"/>
                      <a:srcRect/>
                      <a:stretch>
                        <a:fillRect/>
                      </a:stretch>
                    </p:blipFill>
                    <p:spPr bwMode="auto">
                      <a:xfrm>
                        <a:off x="381000" y="2971800"/>
                        <a:ext cx="9202738" cy="1573213"/>
                      </a:xfrm>
                      <a:prstGeom prst="rect">
                        <a:avLst/>
                      </a:prstGeom>
                      <a:noFill/>
                      <a:extLst/>
                    </p:spPr>
                  </p:pic>
                </p:oleObj>
              </mc:Fallback>
            </mc:AlternateContent>
          </a:graphicData>
        </a:graphic>
      </p:graphicFrame>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Summary</a:t>
            </a:r>
            <a:endParaRPr lang="en-US" sz="3600" dirty="0"/>
          </a:p>
        </p:txBody>
      </p:sp>
      <p:sp>
        <p:nvSpPr>
          <p:cNvPr id="3" name="Content Placeholder 2"/>
          <p:cNvSpPr>
            <a:spLocks noGrp="1"/>
          </p:cNvSpPr>
          <p:nvPr>
            <p:ph idx="1"/>
          </p:nvPr>
        </p:nvSpPr>
        <p:spPr/>
        <p:txBody>
          <a:bodyPr/>
          <a:lstStyle/>
          <a:p>
            <a:r>
              <a:rPr lang="en-US" sz="2800" dirty="0"/>
              <a:t>802.19.1 Revision Task </a:t>
            </a:r>
            <a:r>
              <a:rPr lang="en-US" sz="2800" dirty="0" smtClean="0"/>
              <a:t>Group</a:t>
            </a:r>
          </a:p>
          <a:p>
            <a:r>
              <a:rPr lang="en-US" sz="2800" dirty="0"/>
              <a:t>Task Group </a:t>
            </a:r>
            <a:r>
              <a:rPr lang="en-US" sz="2800" dirty="0" smtClean="0"/>
              <a:t>2</a:t>
            </a:r>
          </a:p>
          <a:p>
            <a:r>
              <a:rPr lang="en-US" sz="2800" dirty="0"/>
              <a:t>Sub-1GHz Coexistence Study </a:t>
            </a:r>
            <a:r>
              <a:rPr lang="en-US" sz="2800" dirty="0" smtClean="0"/>
              <a:t>Group</a:t>
            </a:r>
          </a:p>
          <a:p>
            <a:r>
              <a:rPr lang="en-US" sz="2800" dirty="0"/>
              <a:t>Coexistence Assurance Document Ballots</a:t>
            </a:r>
            <a:endParaRPr lang="en-US" sz="2800" dirty="0" smtClean="0"/>
          </a:p>
          <a:p>
            <a:endParaRPr lang="en-US" sz="2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6" name="Date Placeholder 5"/>
          <p:cNvSpPr>
            <a:spLocks noGrp="1"/>
          </p:cNvSpPr>
          <p:nvPr>
            <p:ph type="dt" idx="15"/>
          </p:nvPr>
        </p:nvSpPr>
        <p:spPr/>
        <p:txBody>
          <a:bodyPr/>
          <a:lstStyle/>
          <a:p>
            <a:r>
              <a:rPr lang="en-US" dirty="0"/>
              <a:t>November 2018</a:t>
            </a:r>
            <a:endParaRPr lang="en-GB" dirty="0"/>
          </a:p>
        </p:txBody>
      </p:sp>
      <p:sp>
        <p:nvSpPr>
          <p:cNvPr id="8" name="Footer Placeholder 4"/>
          <p:cNvSpPr>
            <a:spLocks noGrp="1"/>
          </p:cNvSpPr>
          <p:nvPr>
            <p:ph type="ftr" idx="14"/>
          </p:nvPr>
        </p:nvSpPr>
        <p:spPr>
          <a:xfrm>
            <a:off x="5867407" y="6907108"/>
            <a:ext cx="3244420" cy="193040"/>
          </a:xfrm>
        </p:spPr>
        <p:txBody>
          <a:bodyPr/>
          <a:lstStyle/>
          <a:p>
            <a:r>
              <a:rPr lang="en-GB" dirty="0" smtClean="0"/>
              <a:t>Tuncer Baykas, IMU</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2234CD-F7FE-4209-AB5C-722DE4C2D9A9}"/>
              </a:ext>
            </a:extLst>
          </p:cNvPr>
          <p:cNvSpPr>
            <a:spLocks noGrp="1"/>
          </p:cNvSpPr>
          <p:nvPr>
            <p:ph type="title"/>
          </p:nvPr>
        </p:nvSpPr>
        <p:spPr/>
        <p:txBody>
          <a:bodyPr/>
          <a:lstStyle/>
          <a:p>
            <a:r>
              <a:rPr lang="en-US" sz="3600" dirty="0"/>
              <a:t>802.19.1 Revision Task Group</a:t>
            </a:r>
          </a:p>
        </p:txBody>
      </p:sp>
      <p:sp>
        <p:nvSpPr>
          <p:cNvPr id="3" name="Content Placeholder 2">
            <a:extLst>
              <a:ext uri="{FF2B5EF4-FFF2-40B4-BE49-F238E27FC236}">
                <a16:creationId xmlns:a16="http://schemas.microsoft.com/office/drawing/2014/main" xmlns="" id="{E681A7BA-E28D-4313-9904-D4EEC5ED2F20}"/>
              </a:ext>
            </a:extLst>
          </p:cNvPr>
          <p:cNvSpPr>
            <a:spLocks noGrp="1"/>
          </p:cNvSpPr>
          <p:nvPr>
            <p:ph idx="1"/>
          </p:nvPr>
        </p:nvSpPr>
        <p:spPr>
          <a:xfrm>
            <a:off x="731520" y="1952416"/>
            <a:ext cx="8288868" cy="4548293"/>
          </a:xfrm>
        </p:spPr>
        <p:txBody>
          <a:bodyPr/>
          <a:lstStyle/>
          <a:p>
            <a:r>
              <a:rPr lang="en-US" sz="2400" dirty="0"/>
              <a:t>The Standards Board approved the Draft in September</a:t>
            </a:r>
          </a:p>
          <a:p>
            <a:r>
              <a:rPr lang="en-US" sz="2400" dirty="0"/>
              <a:t>The Standard is expected to be published in November</a:t>
            </a:r>
          </a:p>
          <a:p>
            <a:r>
              <a:rPr lang="en-US" sz="2400" dirty="0"/>
              <a:t>A press release will be issued after publication</a:t>
            </a:r>
          </a:p>
          <a:p>
            <a:r>
              <a:rPr lang="en-US" sz="2400" dirty="0"/>
              <a:t>Congratulations to all who contributed!</a:t>
            </a:r>
          </a:p>
        </p:txBody>
      </p:sp>
      <p:sp>
        <p:nvSpPr>
          <p:cNvPr id="4" name="Slide Number Placeholder 3">
            <a:extLst>
              <a:ext uri="{FF2B5EF4-FFF2-40B4-BE49-F238E27FC236}">
                <a16:creationId xmlns:a16="http://schemas.microsoft.com/office/drawing/2014/main" xmlns="" id="{C711973C-B85C-4B31-BECE-D7BBF6B41D4A}"/>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6" name="Date Placeholder 5">
            <a:extLst>
              <a:ext uri="{FF2B5EF4-FFF2-40B4-BE49-F238E27FC236}">
                <a16:creationId xmlns:a16="http://schemas.microsoft.com/office/drawing/2014/main" xmlns="" id="{B13FE938-6519-4958-91C6-A195F9378531}"/>
              </a:ext>
            </a:extLst>
          </p:cNvPr>
          <p:cNvSpPr>
            <a:spLocks noGrp="1"/>
          </p:cNvSpPr>
          <p:nvPr>
            <p:ph type="dt" idx="15"/>
          </p:nvPr>
        </p:nvSpPr>
        <p:spPr/>
        <p:txBody>
          <a:bodyPr/>
          <a:lstStyle/>
          <a:p>
            <a:r>
              <a:rPr lang="en-US" dirty="0"/>
              <a:t>November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Tuncer Baykas, IMU</a:t>
            </a:r>
            <a:endParaRPr lang="en-GB" dirty="0"/>
          </a:p>
        </p:txBody>
      </p:sp>
    </p:spTree>
    <p:extLst>
      <p:ext uri="{BB962C8B-B14F-4D97-AF65-F5344CB8AC3E}">
        <p14:creationId xmlns:p14="http://schemas.microsoft.com/office/powerpoint/2010/main" val="687245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31522"/>
            <a:ext cx="8839200" cy="1136227"/>
          </a:xfrm>
        </p:spPr>
        <p:txBody>
          <a:bodyPr/>
          <a:lstStyle/>
          <a:p>
            <a:r>
              <a:rPr lang="en-US" sz="3600" dirty="0"/>
              <a:t>Task Group 2</a:t>
            </a:r>
          </a:p>
        </p:txBody>
      </p:sp>
      <p:sp>
        <p:nvSpPr>
          <p:cNvPr id="3" name="Content Placeholder 2"/>
          <p:cNvSpPr>
            <a:spLocks noGrp="1"/>
          </p:cNvSpPr>
          <p:nvPr>
            <p:ph idx="1"/>
          </p:nvPr>
        </p:nvSpPr>
        <p:spPr>
          <a:xfrm>
            <a:off x="731520" y="1952416"/>
            <a:ext cx="8288868" cy="4548293"/>
          </a:xfrm>
        </p:spPr>
        <p:txBody>
          <a:bodyPr/>
          <a:lstStyle/>
          <a:p>
            <a:r>
              <a:rPr lang="en-US" sz="2400" dirty="0" smtClean="0"/>
              <a:t>Coexistence in Automotive Environment Task Group </a:t>
            </a:r>
            <a:r>
              <a:rPr lang="en-US" sz="2400" dirty="0"/>
              <a:t>will not meet this week</a:t>
            </a:r>
          </a:p>
          <a:p>
            <a:r>
              <a:rPr lang="en-US" sz="2400" dirty="0"/>
              <a:t>TG2 may hold conference calls</a:t>
            </a:r>
          </a:p>
          <a:p>
            <a:endParaRPr lang="en-US" sz="2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6" name="Date Placeholder 5"/>
          <p:cNvSpPr>
            <a:spLocks noGrp="1"/>
          </p:cNvSpPr>
          <p:nvPr>
            <p:ph type="dt" idx="15"/>
          </p:nvPr>
        </p:nvSpPr>
        <p:spPr/>
        <p:txBody>
          <a:bodyPr/>
          <a:lstStyle/>
          <a:p>
            <a:r>
              <a:rPr lang="en-US" dirty="0"/>
              <a:t>November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Tuncer Baykas, IMU</a:t>
            </a:r>
            <a:endParaRPr lang="en-GB" dirty="0"/>
          </a:p>
        </p:txBody>
      </p:sp>
    </p:spTree>
    <p:extLst>
      <p:ext uri="{BB962C8B-B14F-4D97-AF65-F5344CB8AC3E}">
        <p14:creationId xmlns:p14="http://schemas.microsoft.com/office/powerpoint/2010/main" val="777611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A519C-DE1F-4573-B83E-8DF786518135}"/>
              </a:ext>
            </a:extLst>
          </p:cNvPr>
          <p:cNvSpPr>
            <a:spLocks noGrp="1"/>
          </p:cNvSpPr>
          <p:nvPr>
            <p:ph type="title"/>
          </p:nvPr>
        </p:nvSpPr>
        <p:spPr/>
        <p:txBody>
          <a:bodyPr/>
          <a:lstStyle/>
          <a:p>
            <a:r>
              <a:rPr lang="en-US" sz="3600" dirty="0"/>
              <a:t>Sub-1GHz Coexistence Study Group</a:t>
            </a:r>
          </a:p>
        </p:txBody>
      </p:sp>
      <p:sp>
        <p:nvSpPr>
          <p:cNvPr id="3" name="Content Placeholder 2">
            <a:extLst>
              <a:ext uri="{FF2B5EF4-FFF2-40B4-BE49-F238E27FC236}">
                <a16:creationId xmlns:a16="http://schemas.microsoft.com/office/drawing/2014/main" xmlns="" id="{77D41C8B-B134-4FD3-BDEE-B93E12984B67}"/>
              </a:ext>
            </a:extLst>
          </p:cNvPr>
          <p:cNvSpPr>
            <a:spLocks noGrp="1"/>
          </p:cNvSpPr>
          <p:nvPr>
            <p:ph idx="1"/>
          </p:nvPr>
        </p:nvSpPr>
        <p:spPr/>
        <p:txBody>
          <a:bodyPr/>
          <a:lstStyle/>
          <a:p>
            <a:r>
              <a:rPr lang="en-US" sz="2400" dirty="0"/>
              <a:t>At the September session the WG approved a PAR and CSD for Coexistence Methods for Sub-1 GHz Frequency Bands</a:t>
            </a:r>
          </a:p>
          <a:p>
            <a:r>
              <a:rPr lang="en-US" sz="2400" dirty="0"/>
              <a:t>The Executive Committee will consider the PAR and CSD at this session</a:t>
            </a:r>
          </a:p>
          <a:p>
            <a:r>
              <a:rPr lang="en-US" sz="2400" dirty="0"/>
              <a:t>The Sub-1GHz Study Group has meeting time scheduled on Wednesday to address any comments received on the PAR and CSD</a:t>
            </a:r>
          </a:p>
          <a:p>
            <a:r>
              <a:rPr lang="en-US" sz="2400" b="1" dirty="0"/>
              <a:t>There is a Wednesday PM2 meeting schedule to vote on any updates to the PAR and CSD and any responses to comments</a:t>
            </a:r>
          </a:p>
          <a:p>
            <a:r>
              <a:rPr lang="en-US" sz="2400" dirty="0"/>
              <a:t>Additional details provided by the Study Group chair</a:t>
            </a:r>
          </a:p>
          <a:p>
            <a:endParaRPr lang="en-US" sz="2400" dirty="0"/>
          </a:p>
        </p:txBody>
      </p:sp>
      <p:sp>
        <p:nvSpPr>
          <p:cNvPr id="4" name="Slide Number Placeholder 3">
            <a:extLst>
              <a:ext uri="{FF2B5EF4-FFF2-40B4-BE49-F238E27FC236}">
                <a16:creationId xmlns:a16="http://schemas.microsoft.com/office/drawing/2014/main" xmlns="" id="{25B89E7C-9E10-4E3D-A070-4F7901D71345}"/>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xmlns="" id="{1104F9A4-3C82-4EA9-B0F3-E5B4CFA77A4F}"/>
              </a:ext>
            </a:extLst>
          </p:cNvPr>
          <p:cNvSpPr>
            <a:spLocks noGrp="1"/>
          </p:cNvSpPr>
          <p:nvPr>
            <p:ph type="dt" idx="15"/>
          </p:nvPr>
        </p:nvSpPr>
        <p:spPr/>
        <p:txBody>
          <a:bodyPr/>
          <a:lstStyle/>
          <a:p>
            <a:r>
              <a:rPr lang="en-US" dirty="0"/>
              <a:t>November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Tuncer Baykas, IMU</a:t>
            </a:r>
            <a:endParaRPr lang="en-GB" dirty="0"/>
          </a:p>
        </p:txBody>
      </p:sp>
    </p:spTree>
    <p:extLst>
      <p:ext uri="{BB962C8B-B14F-4D97-AF65-F5344CB8AC3E}">
        <p14:creationId xmlns:p14="http://schemas.microsoft.com/office/powerpoint/2010/main" val="1628697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109464-3EBE-43D0-803B-BE3E1B8D3056}"/>
              </a:ext>
            </a:extLst>
          </p:cNvPr>
          <p:cNvSpPr>
            <a:spLocks noGrp="1"/>
          </p:cNvSpPr>
          <p:nvPr>
            <p:ph type="title"/>
          </p:nvPr>
        </p:nvSpPr>
        <p:spPr>
          <a:xfrm>
            <a:off x="152400" y="731522"/>
            <a:ext cx="9296400" cy="1136227"/>
          </a:xfrm>
        </p:spPr>
        <p:txBody>
          <a:bodyPr/>
          <a:lstStyle/>
          <a:p>
            <a:r>
              <a:rPr lang="en-US" sz="3200" dirty="0"/>
              <a:t>Coexistence Assurance Document Ballots</a:t>
            </a:r>
          </a:p>
        </p:txBody>
      </p:sp>
      <p:sp>
        <p:nvSpPr>
          <p:cNvPr id="3" name="Content Placeholder 2">
            <a:extLst>
              <a:ext uri="{FF2B5EF4-FFF2-40B4-BE49-F238E27FC236}">
                <a16:creationId xmlns:a16="http://schemas.microsoft.com/office/drawing/2014/main" xmlns="" id="{55326492-CDE9-4105-9B61-751BD6400A9E}"/>
              </a:ext>
            </a:extLst>
          </p:cNvPr>
          <p:cNvSpPr>
            <a:spLocks noGrp="1"/>
          </p:cNvSpPr>
          <p:nvPr>
            <p:ph idx="1"/>
          </p:nvPr>
        </p:nvSpPr>
        <p:spPr>
          <a:xfrm>
            <a:off x="731520" y="1981200"/>
            <a:ext cx="8288868" cy="4387427"/>
          </a:xfrm>
        </p:spPr>
        <p:txBody>
          <a:bodyPr/>
          <a:lstStyle/>
          <a:p>
            <a:pPr marL="0" indent="0">
              <a:buNone/>
            </a:pPr>
            <a:r>
              <a:rPr lang="en-US" sz="2400" u="sng" dirty="0"/>
              <a:t>802.11ba CA Document</a:t>
            </a:r>
          </a:p>
          <a:p>
            <a:r>
              <a:rPr lang="en-US" sz="2400" dirty="0"/>
              <a:t>Held 802.19 ballot on 802.11ba CA Document</a:t>
            </a:r>
          </a:p>
          <a:p>
            <a:r>
              <a:rPr lang="en-US" sz="2400" dirty="0"/>
              <a:t>Ballot closed on November 5</a:t>
            </a:r>
          </a:p>
          <a:p>
            <a:r>
              <a:rPr lang="en-US" sz="2400" dirty="0"/>
              <a:t>Vote(Y/N/A):	19/1/0		Ballot Passed</a:t>
            </a:r>
          </a:p>
          <a:p>
            <a:r>
              <a:rPr lang="en-US" sz="2400" dirty="0"/>
              <a:t>One comment was received and was passed to 802.11 WG</a:t>
            </a:r>
          </a:p>
          <a:p>
            <a:pPr marL="0" indent="0">
              <a:buNone/>
            </a:pPr>
            <a:endParaRPr lang="en-US" sz="2400" u="sng" dirty="0"/>
          </a:p>
          <a:p>
            <a:pPr marL="0" indent="0">
              <a:buNone/>
            </a:pPr>
            <a:r>
              <a:rPr lang="en-US" sz="2400" u="sng" dirty="0"/>
              <a:t>802.15.4w CA Document</a:t>
            </a:r>
          </a:p>
          <a:p>
            <a:r>
              <a:rPr lang="en-US" sz="2400" dirty="0"/>
              <a:t>A presentation is scheduled on Monday PM2 to review the draft 802.15.4w CA document</a:t>
            </a:r>
          </a:p>
          <a:p>
            <a:endParaRPr lang="en-US" sz="2400" dirty="0"/>
          </a:p>
          <a:p>
            <a:endParaRPr lang="en-US" sz="2400" dirty="0"/>
          </a:p>
        </p:txBody>
      </p:sp>
      <p:sp>
        <p:nvSpPr>
          <p:cNvPr id="4" name="Slide Number Placeholder 3">
            <a:extLst>
              <a:ext uri="{FF2B5EF4-FFF2-40B4-BE49-F238E27FC236}">
                <a16:creationId xmlns:a16="http://schemas.microsoft.com/office/drawing/2014/main" xmlns="" id="{56A1CF91-F589-4965-8DDD-93408DFEC621}"/>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a:extLst>
              <a:ext uri="{FF2B5EF4-FFF2-40B4-BE49-F238E27FC236}">
                <a16:creationId xmlns:a16="http://schemas.microsoft.com/office/drawing/2014/main" xmlns="" id="{7B78BBB7-2124-43C6-969A-A8027FA7DDA3}"/>
              </a:ext>
            </a:extLst>
          </p:cNvPr>
          <p:cNvSpPr>
            <a:spLocks noGrp="1"/>
          </p:cNvSpPr>
          <p:nvPr>
            <p:ph type="dt" idx="15"/>
          </p:nvPr>
        </p:nvSpPr>
        <p:spPr/>
        <p:txBody>
          <a:bodyPr/>
          <a:lstStyle/>
          <a:p>
            <a:r>
              <a:rPr lang="en-US" dirty="0"/>
              <a:t>November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Tuncer Baykas, IMU</a:t>
            </a:r>
            <a:endParaRPr lang="en-GB" dirty="0"/>
          </a:p>
        </p:txBody>
      </p:sp>
    </p:spTree>
    <p:extLst>
      <p:ext uri="{BB962C8B-B14F-4D97-AF65-F5344CB8AC3E}">
        <p14:creationId xmlns:p14="http://schemas.microsoft.com/office/powerpoint/2010/main" val="3111974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623635"/>
          </a:xfrm>
        </p:spPr>
        <p:txBody>
          <a:bodyPr/>
          <a:lstStyle/>
          <a:p>
            <a:r>
              <a:rPr lang="en-US" sz="3600" dirty="0"/>
              <a:t>Schedule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p:txBody>
          <a:bodyPr/>
          <a:lstStyle/>
          <a:p>
            <a:r>
              <a:rPr lang="en-US" dirty="0"/>
              <a:t>November 2018</a:t>
            </a:r>
            <a:endParaRPr lang="en-GB" dirty="0"/>
          </a:p>
        </p:txBody>
      </p:sp>
      <p:pic>
        <p:nvPicPr>
          <p:cNvPr id="8" name="Picture 7">
            <a:extLst>
              <a:ext uri="{FF2B5EF4-FFF2-40B4-BE49-F238E27FC236}">
                <a16:creationId xmlns:a16="http://schemas.microsoft.com/office/drawing/2014/main" xmlns="" id="{83BD7EED-4232-4DED-9512-A70BB1725384}"/>
              </a:ext>
            </a:extLst>
          </p:cNvPr>
          <p:cNvPicPr>
            <a:picLocks noChangeAspect="1"/>
          </p:cNvPicPr>
          <p:nvPr/>
        </p:nvPicPr>
        <p:blipFill>
          <a:blip r:embed="rId2"/>
          <a:stretch>
            <a:fillRect/>
          </a:stretch>
        </p:blipFill>
        <p:spPr>
          <a:xfrm>
            <a:off x="847855" y="1414735"/>
            <a:ext cx="7838945" cy="5228700"/>
          </a:xfrm>
          <a:prstGeom prst="rect">
            <a:avLst/>
          </a:prstGeom>
        </p:spPr>
      </p:pic>
      <p:sp>
        <p:nvSpPr>
          <p:cNvPr id="7" name="Footer Placeholder 4"/>
          <p:cNvSpPr>
            <a:spLocks noGrp="1"/>
          </p:cNvSpPr>
          <p:nvPr>
            <p:ph type="ftr" idx="14"/>
          </p:nvPr>
        </p:nvSpPr>
        <p:spPr>
          <a:xfrm>
            <a:off x="5867407" y="6907108"/>
            <a:ext cx="3244420" cy="193040"/>
          </a:xfrm>
        </p:spPr>
        <p:txBody>
          <a:bodyPr/>
          <a:lstStyle/>
          <a:p>
            <a:r>
              <a:rPr lang="en-GB" dirty="0" smtClean="0"/>
              <a:t>Tuncer Baykas, IMU</a:t>
            </a:r>
            <a:endParaRPr lang="en-GB" dirty="0"/>
          </a:p>
        </p:txBody>
      </p:sp>
    </p:spTree>
    <p:extLst>
      <p:ext uri="{BB962C8B-B14F-4D97-AF65-F5344CB8AC3E}">
        <p14:creationId xmlns:p14="http://schemas.microsoft.com/office/powerpoint/2010/main" val="23764089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752</TotalTime>
  <Words>352</Words>
  <Application>Microsoft Macintosh PowerPoint</Application>
  <PresentationFormat>Custom</PresentationFormat>
  <Paragraphs>58</Paragraphs>
  <Slides>7</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Office Theme</vt:lpstr>
      <vt:lpstr>Document</vt:lpstr>
      <vt:lpstr>November 2018  802.19 Liaison Report</vt:lpstr>
      <vt:lpstr>Summary</vt:lpstr>
      <vt:lpstr>802.19.1 Revision Task Group</vt:lpstr>
      <vt:lpstr>Task Group 2</vt:lpstr>
      <vt:lpstr>Sub-1GHz Coexistence Study Group</vt:lpstr>
      <vt:lpstr>Coexistence Assurance Document Ballots</vt:lpstr>
      <vt:lpstr>Schedule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Tuncer Baykas</cp:lastModifiedBy>
  <cp:revision>155</cp:revision>
  <cp:lastPrinted>2015-01-08T23:35:49Z</cp:lastPrinted>
  <dcterms:created xsi:type="dcterms:W3CDTF">2014-10-30T17:06:39Z</dcterms:created>
  <dcterms:modified xsi:type="dcterms:W3CDTF">2018-11-11T12:38:59Z</dcterms:modified>
</cp:coreProperties>
</file>