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1" r:id="rId3"/>
    <p:sldId id="307" r:id="rId4"/>
    <p:sldId id="303" r:id="rId5"/>
    <p:sldId id="306" r:id="rId6"/>
    <p:sldId id="308" r:id="rId7"/>
    <p:sldId id="30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nd, Stepha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39933"/>
    <a:srgbClr val="33CC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>
      <p:cViewPr varScale="1">
        <p:scale>
          <a:sx n="74" d="100"/>
          <a:sy n="74" d="100"/>
        </p:scale>
        <p:origin x="192" y="7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802.11-18/1541r1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Stephan Sand, German Aerospace Center (DLR)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802.11-18/1541r1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Stephan Sand, German Aerospace Center (DLR)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802.11-18/1541r1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5BA6AE1-E073-A448-B712-CBF18669B42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Friedbert</a:t>
            </a:r>
            <a:r>
              <a:rPr lang="en-GB" dirty="0"/>
              <a:t> Berens, FBConsulting Sarl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E7DB97F-8ACD-9745-A1D6-98ECF57447D5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Friedbert</a:t>
            </a:r>
            <a:r>
              <a:rPr lang="en-GB" dirty="0"/>
              <a:t> Berens, FBConsulting Sarl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416B9CA-0151-8B4F-932A-980C2B6751B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Friedbert</a:t>
            </a:r>
            <a:r>
              <a:rPr lang="en-GB" dirty="0"/>
              <a:t> Berens, FBConsulting Sarl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8898ACB-CDB3-9242-8403-348BC84B61B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Friedbert</a:t>
            </a:r>
            <a:r>
              <a:rPr lang="en-GB" dirty="0"/>
              <a:t> Berens, FBConsulting Sarl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462337EC-81EE-CF4A-B63E-E2AC8E3F210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Friedbert</a:t>
            </a:r>
            <a:r>
              <a:rPr lang="en-GB" dirty="0"/>
              <a:t> Berens, FBConsulting Sarl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AEAEC60-82DD-AC4B-9AE1-784D1305D4E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Friedbert</a:t>
            </a:r>
            <a:r>
              <a:rPr lang="en-GB" dirty="0"/>
              <a:t> Berens, FBConsulting Sarl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2251D-95F7-3C4F-B176-9CCF7543C47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Friedbert</a:t>
            </a:r>
            <a:r>
              <a:rPr lang="en-GB" dirty="0"/>
              <a:t> Berens, FBConsulting Sarl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DDF6BAF-D9E6-EC4F-A469-56439960F80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Friedbert</a:t>
            </a:r>
            <a:r>
              <a:rPr lang="en-GB" dirty="0"/>
              <a:t> Berens, FBConsulting Sarl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7E192A-D9D0-D94F-8653-ACDEF9283B4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Friedbert</a:t>
            </a:r>
            <a:r>
              <a:rPr lang="en-GB" dirty="0"/>
              <a:t> Berens, FBConsulting Sarl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Friedbert</a:t>
            </a:r>
            <a:r>
              <a:rPr lang="en-GB" dirty="0"/>
              <a:t> Berens, FBConsulting Sarl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802.11-18/1951r0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065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ETSI Cooperative Awareness Message (CAM) generation rules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38300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3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356992"/>
              </p:ext>
            </p:extLst>
          </p:nvPr>
        </p:nvGraphicFramePr>
        <p:xfrm>
          <a:off x="990600" y="3209925"/>
          <a:ext cx="9863138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6" name="Dokument" r:id="rId4" imgW="10439400" imgH="2641600" progId="Word.Document.8">
                  <p:embed/>
                </p:oleObj>
              </mc:Choice>
              <mc:Fallback>
                <p:oleObj name="Dokument" r:id="rId4" imgW="10439400" imgH="2641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09925"/>
                        <a:ext cx="9863138" cy="2486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0876FC-3860-FC4E-8601-20C51EE1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572940-0322-3F4C-A5F7-0CEC8BFB1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ETSI EN 302 637–2 defines the structure and generation rules of CAMs: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Cooperative Awareness Message (CAM)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Core message for a broad range of ITS use cases for day one and day two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have to be support in a fully backward compatible way in all new versions of a NGV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CAM messages are non-deterministic in time and size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Period varies from 1Hz to 10Hz depending on the generation rules based on speed, heading and acceleration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Size varies from around 200 bytes to up to more than 700 Bytes depending on the environment and security content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E8FEE25-3138-D148-A6A2-7F29057ECA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8C1239-1F06-624A-886C-1C36738DD1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3B1A8F-7840-A14C-BECA-6F976A566F02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029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874C5-0728-544A-A915-39EB26EB9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CAM structure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DBABF85-98BF-5440-9A3B-EFF5462206D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A1AE64-795D-F941-A3C2-A0FF7EFA23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D87AC2-725B-CC4C-BAC7-77D0C74A9FA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Friedbert Berens, FBConsulting Sarl</a:t>
            </a:r>
            <a:endParaRPr lang="en-GB" dirty="0"/>
          </a:p>
        </p:txBody>
      </p:sp>
      <p:pic>
        <p:nvPicPr>
          <p:cNvPr id="6" name="Grafik 5" descr="/var/folders/xv/9_stvdfn4yxffgx0x2pcv3sh0000gq/T/com.microsoft.Word/WebArchiveCopyPasteTempFiles/CAM-structure-ETSI-EN-302-637-2.png">
            <a:extLst>
              <a:ext uri="{FF2B5EF4-FFF2-40B4-BE49-F238E27FC236}">
                <a16:creationId xmlns:a16="http://schemas.microsoft.com/office/drawing/2014/main" id="{35842F24-EC05-D640-9C64-E2406FB5E1C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830390"/>
            <a:ext cx="8495079" cy="43633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201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A8948B-AC03-CC43-85FE-4ECD59412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generation rules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17551D-F840-E645-86CB-EC13C2B6A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Speed: A change in position by more than 4m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GB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Heading: a change of direction of equal or more than +/- 4°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GB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Change of speed: A change of speed equal to or larger than 0,5m/sec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GB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dirty="0" err="1"/>
              <a:t>Extrem</a:t>
            </a:r>
            <a:r>
              <a:rPr lang="en-GB" dirty="0"/>
              <a:t> values: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Minimum rate is 1Hz,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Maximum rate is 10Hz</a:t>
            </a:r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BE9EE3F-3AEB-234C-808D-E599FA5D2D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29C7E5-5161-584C-A39E-3C67D6B636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4FCEA3-36B1-4E43-8429-4E87DF5E91A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39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90F3F3-859E-D64D-9682-3DE55A58761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3C775E-CA7B-5945-9E8F-216BAB531D7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519936" y="6526551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E6BB8D-87C6-ED48-AE1A-6CD6FAB98944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7104112" y="6541116"/>
            <a:ext cx="4246027" cy="180975"/>
          </a:xfrm>
        </p:spPr>
        <p:txBody>
          <a:bodyPr/>
          <a:lstStyle/>
          <a:p>
            <a:r>
              <a:rPr lang="en-GB" dirty="0" err="1"/>
              <a:t>Friedbert</a:t>
            </a:r>
            <a:r>
              <a:rPr lang="en-GB" dirty="0"/>
              <a:t> Berens, FBConsulting Sarl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DAAEF5B-DC59-534A-82F8-0929BDE24565}"/>
              </a:ext>
            </a:extLst>
          </p:cNvPr>
          <p:cNvSpPr txBox="1">
            <a:spLocks/>
          </p:cNvSpPr>
          <p:nvPr/>
        </p:nvSpPr>
        <p:spPr bwMode="auto">
          <a:xfrm>
            <a:off x="825239" y="980728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/>
              <a:t>Inter-CAM spacing in seconds, Sub Urban scenario</a:t>
            </a:r>
            <a:endParaRPr lang="en-GB" kern="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A546D7E-8862-1448-B902-4F695DD88E2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5" y="1916832"/>
            <a:ext cx="7128792" cy="451878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4EFC4F6-E878-6146-B829-1AD3C1E49EFC}"/>
              </a:ext>
            </a:extLst>
          </p:cNvPr>
          <p:cNvSpPr txBox="1"/>
          <p:nvPr/>
        </p:nvSpPr>
        <p:spPr>
          <a:xfrm>
            <a:off x="7795951" y="2045941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Max speed: 60km/h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Sub-Urban/Industrial area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Main factor: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Acceleration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Steering</a:t>
            </a:r>
          </a:p>
        </p:txBody>
      </p:sp>
    </p:spTree>
    <p:extLst>
      <p:ext uri="{BB962C8B-B14F-4D97-AF65-F5344CB8AC3E}">
        <p14:creationId xmlns:p14="http://schemas.microsoft.com/office/powerpoint/2010/main" val="4077580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62D4DA-8A2D-694C-9412-744B97BCC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CAM message size, highway scenario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3E0AE98-3448-134C-810C-E745509B4AE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21727F-906C-204B-842F-545DABFD95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6E0E95-204F-C142-9CB1-7F5AF30B088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Friedbert Berens, FBConsulting Sarl</a:t>
            </a:r>
            <a:endParaRPr lang="en-GB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F3E1B09-DE70-9F43-938F-25CC34ADCC9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23392" y="1631466"/>
            <a:ext cx="7662280" cy="4843948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3DF5834-7535-5444-835A-C2CEBDA932D9}"/>
              </a:ext>
            </a:extLst>
          </p:cNvPr>
          <p:cNvSpPr txBox="1"/>
          <p:nvPr/>
        </p:nvSpPr>
        <p:spPr>
          <a:xfrm>
            <a:off x="8285672" y="1739753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Max speed: 130km/h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Rural highway</a:t>
            </a:r>
          </a:p>
        </p:txBody>
      </p:sp>
    </p:spTree>
    <p:extLst>
      <p:ext uri="{BB962C8B-B14F-4D97-AF65-F5344CB8AC3E}">
        <p14:creationId xmlns:p14="http://schemas.microsoft.com/office/powerpoint/2010/main" val="2212973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4B84F-1A98-9540-B160-D47249A6D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132DEB-8890-4A4B-9B35-28DECA79A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CAM generation based on ETSI EN 302 637–2 is a highly dynamic and non-deterministic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dynamic generation rule guarantees an efficient resource usage since only actually required information are send out (spectrum efficiency)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CAM instantaneous rate can vary from 1Hz to 10Hz from one generated CAM to the next 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CAM size is depending on the actual content an can vary from around 200 Bytes to more than 700Bytes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the future smaller (pedestrian) and larger CAM sizes are possible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B0547A-4DE7-D641-86A0-D8EC16E24D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B2E4BB-A9E1-0346-A764-3BE50A2FF7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73A3BC-47B4-F941-883B-AFE8E2DCC54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9364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381</Words>
  <Application>Microsoft Macintosh PowerPoint</Application>
  <PresentationFormat>Breitbild</PresentationFormat>
  <Paragraphs>62</Paragraphs>
  <Slides>7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802-11-Submission-16-9</vt:lpstr>
      <vt:lpstr>Dokument</vt:lpstr>
      <vt:lpstr>ETSI Cooperative Awareness Message (CAM) generation rules</vt:lpstr>
      <vt:lpstr>Abstract</vt:lpstr>
      <vt:lpstr>CAM structure</vt:lpstr>
      <vt:lpstr>Basic generation rules</vt:lpstr>
      <vt:lpstr>PowerPoint-Präsentation</vt:lpstr>
      <vt:lpstr>Variable CAM message size, highway scenario</vt:lpstr>
      <vt:lpstr>Conclusion</vt:lpstr>
    </vt:vector>
  </TitlesOfParts>
  <Company>DLR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Railway Use Cases for NGV</dc:title>
  <dc:creator>Stephan Sand</dc:creator>
  <cp:lastModifiedBy>Friedbert Berens</cp:lastModifiedBy>
  <cp:revision>134</cp:revision>
  <cp:lastPrinted>1601-01-01T00:00:00Z</cp:lastPrinted>
  <dcterms:created xsi:type="dcterms:W3CDTF">2018-08-30T09:17:36Z</dcterms:created>
  <dcterms:modified xsi:type="dcterms:W3CDTF">2018-11-11T11:27:21Z</dcterms:modified>
</cp:coreProperties>
</file>