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5" r:id="rId6"/>
    <p:sldId id="264" r:id="rId7"/>
    <p:sldId id="268" r:id="rId8"/>
    <p:sldId id="271" r:id="rId9"/>
    <p:sldId id="270" r:id="rId10"/>
    <p:sldId id="267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5" autoAdjust="0"/>
    <p:restoredTop sz="94660"/>
  </p:normalViewPr>
  <p:slideViewPr>
    <p:cSldViewPr>
      <p:cViewPr varScale="1">
        <p:scale>
          <a:sx n="86" d="100"/>
          <a:sy n="86" d="100"/>
        </p:scale>
        <p:origin x="34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08-Nov-18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46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5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Aspects of multi-channel operation for NGV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2018-MM-DD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046686"/>
              </p:ext>
            </p:extLst>
          </p:nvPr>
        </p:nvGraphicFramePr>
        <p:xfrm>
          <a:off x="984250" y="2366963"/>
          <a:ext cx="10291763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Document" r:id="rId4" imgW="10459112" imgH="2640785" progId="Word.Document.8">
                  <p:embed/>
                </p:oleObj>
              </mc:Choice>
              <mc:Fallback>
                <p:oleObj name="Document" r:id="rId4" imgW="10459112" imgH="2640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366963"/>
                        <a:ext cx="10291763" cy="2579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2C9F4-C19E-42F1-93EA-EE65F841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00329-740C-4D04-A53C-FDC0ADD89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64001A-2092-44AC-909C-83B912C90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b="0" dirty="0"/>
              <a:t>WINNER II Channel Models, D1.1.2 V1.2. 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0608656-2070-4001-9BF0-2047A09052E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C8448C1-6362-4B83-B2F1-A9FD3C10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Ron Toledano, Autotalks</a:t>
            </a:r>
          </a:p>
        </p:txBody>
      </p:sp>
    </p:spTree>
    <p:extLst>
      <p:ext uri="{BB962C8B-B14F-4D97-AF65-F5344CB8AC3E}">
        <p14:creationId xmlns:p14="http://schemas.microsoft.com/office/powerpoint/2010/main" val="227563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Existing DSRC deployments are using single channel</a:t>
            </a:r>
          </a:p>
          <a:p>
            <a:r>
              <a:rPr lang="en-US" sz="2000" dirty="0"/>
              <a:t>	</a:t>
            </a:r>
            <a:r>
              <a:rPr lang="en-US" sz="2000" b="0" dirty="0"/>
              <a:t>Some of the devices in market already support multi-channel capability </a:t>
            </a:r>
          </a:p>
          <a:p>
            <a:endParaRPr lang="en-US" dirty="0"/>
          </a:p>
          <a:p>
            <a:r>
              <a:rPr lang="en-US" dirty="0"/>
              <a:t>Upcoming V2X use-cases, such as platooning, and later cooperative perception, require multi-channel operation (MCO)</a:t>
            </a:r>
            <a:endParaRPr lang="en-US" sz="2000" dirty="0"/>
          </a:p>
          <a:p>
            <a:r>
              <a:rPr lang="en-US" sz="2000" b="0" dirty="0"/>
              <a:t>	Limited spectrum doesn’t enable to spread channels</a:t>
            </a:r>
          </a:p>
          <a:p>
            <a:endParaRPr lang="en-US" dirty="0"/>
          </a:p>
          <a:p>
            <a:r>
              <a:rPr lang="en-US" dirty="0"/>
              <a:t>In this presentation we discuss implementation aspects related to MCO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B58836-72ED-401B-9171-ECD58460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Adjacent Channel Rejection (ACR) Assumptions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ACR defines tolerable interference-to-signal power difference under target receiver performance (sensitivity)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Increased ACR allows receiver to experience stronger interference on adjacent channel while maintaining target receiver performance at its dedicated channel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Limits of MCO with simultaneous RX from separate V2X channels (adjacent or non-adjacent) are defined by ACR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ACR and MCO – Single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GB" dirty="0"/>
              <a:t>RX1 has </a:t>
            </a:r>
            <a:r>
              <a:rPr lang="en-GB" u="sng" dirty="0"/>
              <a:t>single </a:t>
            </a:r>
            <a:r>
              <a:rPr lang="en-GB" dirty="0"/>
              <a:t>receiver tuned to channel A (e.g. safety channel)</a:t>
            </a:r>
          </a:p>
          <a:p>
            <a:r>
              <a:rPr lang="en-GB" dirty="0"/>
              <a:t>TX1 and TX2 transmit on channels A and B respectively </a:t>
            </a:r>
          </a:p>
          <a:p>
            <a:endParaRPr lang="en-GB" sz="1600" b="0" dirty="0">
              <a:solidFill>
                <a:srgbClr val="FF0000"/>
              </a:solidFill>
            </a:endParaRPr>
          </a:p>
          <a:p>
            <a:r>
              <a:rPr lang="en-GB" dirty="0"/>
              <a:t>RX1 is at sensitivity range from TX1. Due to “interference” from channel B it does not detect TX1</a:t>
            </a:r>
          </a:p>
          <a:p>
            <a:r>
              <a:rPr lang="en-GB" sz="1600" b="0" dirty="0">
                <a:solidFill>
                  <a:srgbClr val="FF0000"/>
                </a:solidFill>
              </a:rPr>
              <a:t> </a:t>
            </a:r>
            <a:endParaRPr lang="en-GB" dirty="0"/>
          </a:p>
          <a:p>
            <a:r>
              <a:rPr lang="en-GB" dirty="0"/>
              <a:t>Assuming current ACR requirements:</a:t>
            </a:r>
          </a:p>
          <a:p>
            <a:r>
              <a:rPr lang="en-GB" dirty="0"/>
              <a:t>What is the lowest inter-vehicle distance (d2) that will </a:t>
            </a:r>
            <a:br>
              <a:rPr lang="en-GB" dirty="0"/>
            </a:br>
            <a:r>
              <a:rPr lang="en-GB" dirty="0"/>
              <a:t>allow RX1 to detect channel A at sensitivity range?</a:t>
            </a:r>
          </a:p>
          <a:p>
            <a:endParaRPr lang="en-GB" sz="1600" b="0" dirty="0">
              <a:solidFill>
                <a:srgbClr val="FF000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31030A9-ED49-4779-A2E4-B3ED0BC63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9024" y="3749714"/>
            <a:ext cx="2879576" cy="2413990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F4AF2B52-8FAF-4BAE-92FA-6AB98378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374F33F-E36B-4524-A9A8-8C2461F2D64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ACR and MCO – Dual Receiver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RX1 has </a:t>
            </a:r>
            <a:r>
              <a:rPr lang="en-GB" u="sng" dirty="0"/>
              <a:t>dual </a:t>
            </a:r>
            <a:r>
              <a:rPr lang="en-GB" dirty="0"/>
              <a:t>receiver tuned to channels A and B</a:t>
            </a:r>
          </a:p>
          <a:p>
            <a:r>
              <a:rPr lang="en-GB" dirty="0"/>
              <a:t>TX1 and TX2 transmit on channels A and B respectively </a:t>
            </a:r>
          </a:p>
          <a:p>
            <a:endParaRPr lang="en-GB" dirty="0"/>
          </a:p>
          <a:p>
            <a:r>
              <a:rPr lang="en-GB" dirty="0"/>
              <a:t>What are (d1,d2) combinations that will allow RX1 to detect both </a:t>
            </a:r>
            <a:br>
              <a:rPr lang="en-GB" dirty="0"/>
            </a:br>
            <a:r>
              <a:rPr lang="en-GB" dirty="0"/>
              <a:t>channels A and B?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39A08C-8518-4B70-A702-F366ED8F4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3733800"/>
            <a:ext cx="2895600" cy="2427423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818B0074-454A-4E25-A749-70B8DE6B0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9A0F2BF-7769-4C06-959B-C5FEFEA9754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265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Assumptions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Urban environment: WINNER II path-loss model for LOS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MCS2 (QPSK R=1/2)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Target SNR = 6dB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ACR=25 dB and co-adjacent = 39 dB (enhanced sensitivity)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 Noise figure: 9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Mask C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06FDC0-3F1C-4563-889B-A5DE3BF5A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FAD4D1-D61C-466A-A6CA-73B3A705555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253F-9C62-421A-AA7C-148C9FFD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Single Receiver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6FFC9-562D-4690-AFEB-D8FCA31BD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Distance between channel A vehicles is d1 (sensitivity range)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Varying distance (d2) for channel B vehicle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1E8EB-895E-47BA-98BA-F69A06FB6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C5A108-2974-4EFF-8B8F-C984FC3C4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80" y="2933701"/>
            <a:ext cx="4572019" cy="3429014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90CEAFCA-4E39-437E-A147-13ACC113F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6A5F627-58DF-4FBC-9177-52C902BFC81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6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756B-3497-4F4E-B27E-5B7312E7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Dual Receiver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3FF14-BD07-4641-A071-095D60989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Varying distances (d1,d2) for channel A and channel B vehicles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75C7E-6EA0-4AAE-87AB-A982F3A8A2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ECA88F-53E1-4B3B-A2AE-B7786755A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48" y="2589988"/>
            <a:ext cx="5181600" cy="3886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FDFB29-5CA7-4F0E-B961-8B1EBB327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266" y="2590801"/>
            <a:ext cx="5181600" cy="3886200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A6336A55-4630-4C2D-9930-14569BCD6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/>
              <a:t>Ron Toledano, Autotalks</a:t>
            </a:r>
            <a:endParaRPr lang="en-GB" b="0" kern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FFE6627-C74B-4F1A-8339-53C9E27D49E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656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Observations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Adjacent channel transmission creates interferences to main channel within ~50 meters range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Motivates modification of ACR and mask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Main channel DCC would further increase interferences impact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Careful TX power balance should be applied for all channels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 vehicle transmitting in an adjacent channel is “deaf” to main channel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Multi-channel operation would require coordination mechanisms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B93A92-81A4-4F8A-859F-0D13B7D87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Ron Toledano,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09FEEC5-DB0B-4750-8C8B-51B94E8AF09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807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4890</TotalTime>
  <Words>534</Words>
  <Application>Microsoft Office PowerPoint</Application>
  <PresentationFormat>Widescreen</PresentationFormat>
  <Paragraphs>112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Aspects of multi-channel operation for NGV</vt:lpstr>
      <vt:lpstr>Abstract</vt:lpstr>
      <vt:lpstr>Adjacent Channel Rejection (ACR) Assumptions</vt:lpstr>
      <vt:lpstr>ACR and MCO – Single Receiver</vt:lpstr>
      <vt:lpstr>ACR and MCO – Dual Receiver </vt:lpstr>
      <vt:lpstr>Assumptions</vt:lpstr>
      <vt:lpstr>Results – Single Receiver</vt:lpstr>
      <vt:lpstr>Results – Dual Receiver</vt:lpstr>
      <vt:lpstr>Observations</vt:lpstr>
      <vt:lpstr>Appendix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103</cp:revision>
  <cp:lastPrinted>1601-01-01T00:00:00Z</cp:lastPrinted>
  <dcterms:created xsi:type="dcterms:W3CDTF">2018-10-25T12:07:45Z</dcterms:created>
  <dcterms:modified xsi:type="dcterms:W3CDTF">2018-11-08T08:28:05Z</dcterms:modified>
</cp:coreProperties>
</file>